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handoutMasterIdLst>
    <p:handoutMasterId r:id="rId35"/>
  </p:handoutMasterIdLst>
  <p:sldIdLst>
    <p:sldId id="256" r:id="rId3"/>
    <p:sldId id="258" r:id="rId4"/>
    <p:sldId id="259" r:id="rId5"/>
    <p:sldId id="265" r:id="rId6"/>
    <p:sldId id="260" r:id="rId7"/>
    <p:sldId id="262" r:id="rId8"/>
    <p:sldId id="261" r:id="rId9"/>
    <p:sldId id="263" r:id="rId10"/>
    <p:sldId id="264" r:id="rId11"/>
    <p:sldId id="266" r:id="rId12"/>
    <p:sldId id="267" r:id="rId13"/>
    <p:sldId id="270" r:id="rId14"/>
    <p:sldId id="271" r:id="rId15"/>
    <p:sldId id="272" r:id="rId16"/>
    <p:sldId id="273" r:id="rId17"/>
    <p:sldId id="276" r:id="rId18"/>
    <p:sldId id="277" r:id="rId19"/>
    <p:sldId id="278" r:id="rId20"/>
    <p:sldId id="279" r:id="rId21"/>
    <p:sldId id="281" r:id="rId22"/>
    <p:sldId id="282" r:id="rId23"/>
    <p:sldId id="283" r:id="rId24"/>
    <p:sldId id="285" r:id="rId25"/>
    <p:sldId id="286" r:id="rId26"/>
    <p:sldId id="287" r:id="rId27"/>
    <p:sldId id="288" r:id="rId28"/>
    <p:sldId id="292" r:id="rId29"/>
    <p:sldId id="284" r:id="rId30"/>
    <p:sldId id="293" r:id="rId31"/>
    <p:sldId id="290" r:id="rId32"/>
    <p:sldId id="291" r:id="rId3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17" d="100"/>
          <a:sy n="117" d="100"/>
        </p:scale>
        <p:origin x="29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6-18T04:01:55.547"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D61A3E-AC6E-4B60-95A4-C1B3371851F9}" type="datetimeFigureOut">
              <a:rPr kumimoji="1" lang="ja-JP" altLang="en-US" smtClean="0"/>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90A3E0-14E8-4BE6-85AB-5C5385A62A44}"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34F6E-DEEE-400C-92A1-19923C75B907}" type="datetimeFigureOut">
              <a:rPr kumimoji="1" lang="ja-JP" altLang="en-US" smtClean="0"/>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endParaRPr kumimoji="1" lang="ja-JP" altLang="en-US" smtClean="0"/>
          </a:p>
          <a:p>
            <a:pPr lvl="1"/>
            <a:r>
              <a:rPr kumimoji="1" lang="ja-JP" altLang="en-US" smtClean="0"/>
              <a:t>第 </a:t>
            </a:r>
            <a:r>
              <a:rPr kumimoji="1" lang="en-US" altLang="ja-JP" smtClean="0"/>
              <a:t>2 </a:t>
            </a:r>
            <a:r>
              <a:rPr kumimoji="1" lang="ja-JP" altLang="en-US" smtClean="0"/>
              <a:t>レベル</a:t>
            </a:r>
            <a:endParaRPr kumimoji="1" lang="ja-JP" altLang="en-US" smtClean="0"/>
          </a:p>
          <a:p>
            <a:pPr lvl="2"/>
            <a:r>
              <a:rPr kumimoji="1" lang="ja-JP" altLang="en-US" smtClean="0"/>
              <a:t>第 </a:t>
            </a:r>
            <a:r>
              <a:rPr kumimoji="1" lang="en-US" altLang="ja-JP" smtClean="0"/>
              <a:t>3 </a:t>
            </a:r>
            <a:r>
              <a:rPr kumimoji="1" lang="ja-JP" altLang="en-US" smtClean="0"/>
              <a:t>レベル</a:t>
            </a:r>
            <a:endParaRPr kumimoji="1" lang="ja-JP" altLang="en-US" smtClean="0"/>
          </a:p>
          <a:p>
            <a:pPr lvl="3"/>
            <a:r>
              <a:rPr kumimoji="1" lang="ja-JP" altLang="en-US" smtClean="0"/>
              <a:t>第 </a:t>
            </a:r>
            <a:r>
              <a:rPr kumimoji="1" lang="en-US" altLang="ja-JP" smtClean="0"/>
              <a:t>4 </a:t>
            </a:r>
            <a:r>
              <a:rPr kumimoji="1" lang="ja-JP" altLang="en-US" smtClean="0"/>
              <a:t>レベル</a:t>
            </a:r>
            <a:endParaRPr kumimoji="1" lang="ja-JP" altLang="en-US" smtClean="0"/>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3A1E1-D89E-4D9F-ACC7-724568FAD569}"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4500"/>
            </a:lvl1pPr>
          </a:lstStyle>
          <a:p>
            <a:r>
              <a:rPr kumimoji="1" lang="ja-JP" altLang="en-US" dirty="0" smtClean="0"/>
              <a:t>マスタ </a:t>
            </a:r>
            <a:r>
              <a:rPr kumimoji="1" lang="ja-JP" altLang="en-US" dirty="0" smtClean="0"/>
              <a:t>タイトルの書式設定</a:t>
            </a:r>
            <a:endParaRPr kumimoji="1" lang="ja-JP" altLang="en-US" dirty="0"/>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dirty="0" smtClean="0"/>
              <a:t>マスタ </a:t>
            </a:r>
            <a:r>
              <a:rPr kumimoji="1" lang="ja-JP" altLang="en-US" dirty="0" smtClean="0"/>
              <a:t>サブタイトルの書式設定</a:t>
            </a:r>
            <a:endParaRPr kumimoji="1" lang="ja-JP" altLang="en-US" dirty="0"/>
          </a:p>
        </p:txBody>
      </p:sp>
      <p:sp>
        <p:nvSpPr>
          <p:cNvPr id="4" name="日付プレースホルダー 3"/>
          <p:cNvSpPr>
            <a:spLocks noGrp="1"/>
          </p:cNvSpPr>
          <p:nvPr>
            <p:ph type="dt" sz="half" idx="10"/>
          </p:nvPr>
        </p:nvSpPr>
        <p:spPr/>
        <p:txBody>
          <a:bodyPr/>
          <a:lstStyle/>
          <a:p>
            <a:fld id="{14C5B98E-B881-44C6-965E-C4CBF4BD5DE0}" type="datetimeFigureOut">
              <a:rPr kumimoji="1" lang="ja-JP" altLang="en-US" smtClean="0"/>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61B85B-3F11-4807-BF0A-089ABAB91E6D}" type="slidenum">
              <a:rPr kumimoji="1" lang="ja-JP" altLang="en-US" smtClean="0"/>
            </a:fld>
            <a:endParaRPr kumimoji="1" lang="ja-JP" altLang="en-US"/>
          </a:p>
        </p:txBody>
      </p:sp>
    </p:spTree>
  </p:cSld>
  <p:clrMapOvr>
    <a:masterClrMapping/>
  </p:clrMapOvr>
  <p:timing>
    <p:tnLst>
      <p:par>
        <p:cTn id="1" dur="indefinite" restart="never" nodeType="tmRoot"/>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マスタ </a:t>
            </a:r>
            <a:r>
              <a:rPr kumimoji="1" lang="ja-JP" altLang="en-US" dirty="0" smtClean="0"/>
              <a:t>タイトルの書式設定</a:t>
            </a:r>
            <a:endParaRPr kumimoji="1" lang="ja-JP" altLang="en-US" dirty="0"/>
          </a:p>
        </p:txBody>
      </p:sp>
      <p:sp>
        <p:nvSpPr>
          <p:cNvPr id="3" name="縦書きテキスト プレースホルダー 2"/>
          <p:cNvSpPr>
            <a:spLocks noGrp="1"/>
          </p:cNvSpPr>
          <p:nvPr>
            <p:ph type="body" orient="vert" idx="1"/>
          </p:nvPr>
        </p:nvSpPr>
        <p:spPr/>
        <p:txBody>
          <a:bodyPr vert="eaVert"/>
          <a:lstStyle/>
          <a:p>
            <a:pPr lvl="0"/>
            <a:r>
              <a:rPr kumimoji="1" lang="ja-JP" altLang="en-US" dirty="0" smtClean="0"/>
              <a:t>マスタ </a:t>
            </a:r>
            <a:r>
              <a:rPr kumimoji="1" lang="ja-JP" altLang="en-US" dirty="0" smtClean="0"/>
              <a:t>テキストの書式設定</a:t>
            </a:r>
            <a:endParaRPr kumimoji="1" lang="ja-JP" altLang="en-US" dirty="0" smtClean="0"/>
          </a:p>
          <a:p>
            <a:pPr lvl="1"/>
            <a:r>
              <a:rPr kumimoji="1" lang="ja-JP" altLang="en-US" dirty="0" smtClean="0"/>
              <a:t>第 </a:t>
            </a:r>
            <a:r>
              <a:rPr kumimoji="1" lang="en-US" altLang="ja-JP" dirty="0" smtClean="0"/>
              <a:t>2 </a:t>
            </a:r>
            <a:r>
              <a:rPr kumimoji="1" lang="ja-JP" altLang="en-US" dirty="0" smtClean="0"/>
              <a:t>レベル</a:t>
            </a:r>
            <a:endParaRPr kumimoji="1" lang="ja-JP" altLang="en-US" dirty="0" smtClean="0"/>
          </a:p>
          <a:p>
            <a:pPr lvl="2"/>
            <a:r>
              <a:rPr kumimoji="1" lang="ja-JP" altLang="en-US" dirty="0" smtClean="0"/>
              <a:t>第 </a:t>
            </a:r>
            <a:r>
              <a:rPr kumimoji="1" lang="en-US" altLang="ja-JP" dirty="0" smtClean="0"/>
              <a:t>3 </a:t>
            </a:r>
            <a:r>
              <a:rPr kumimoji="1" lang="ja-JP" altLang="en-US" dirty="0" smtClean="0"/>
              <a:t>レベル</a:t>
            </a:r>
            <a:endParaRPr kumimoji="1" lang="ja-JP" altLang="en-US" dirty="0" smtClean="0"/>
          </a:p>
          <a:p>
            <a:pPr lvl="3"/>
            <a:r>
              <a:rPr kumimoji="1" lang="ja-JP" altLang="en-US" dirty="0" smtClean="0"/>
              <a:t>第 </a:t>
            </a:r>
            <a:r>
              <a:rPr kumimoji="1" lang="en-US" altLang="ja-JP" dirty="0" smtClean="0"/>
              <a:t>4 </a:t>
            </a:r>
            <a:r>
              <a:rPr kumimoji="1" lang="ja-JP" altLang="en-US" dirty="0" smtClean="0"/>
              <a:t>レベル</a:t>
            </a:r>
            <a:endParaRPr kumimoji="1" lang="ja-JP" altLang="en-US" dirty="0" smtClean="0"/>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760FBDFE-C587-4B4C-A407-44438C67B59E}" type="datetimeFigureOut">
              <a:rPr lang="en-US" altLang="ja-JP" smtClean="0"/>
            </a:fld>
            <a:endParaRPr lang="ja-JP"/>
          </a:p>
        </p:txBody>
      </p:sp>
      <p:sp>
        <p:nvSpPr>
          <p:cNvPr id="5" name="フッター プレースホルダー 4"/>
          <p:cNvSpPr>
            <a:spLocks noGrp="1"/>
          </p:cNvSpPr>
          <p:nvPr>
            <p:ph type="ftr" sz="quarter" idx="11"/>
          </p:nvPr>
        </p:nvSpPr>
        <p:spPr/>
        <p:txBody>
          <a:bodyPr/>
          <a:lstStyle/>
          <a:p>
            <a:endParaRPr lang="ja-JP"/>
          </a:p>
        </p:txBody>
      </p:sp>
      <p:sp>
        <p:nvSpPr>
          <p:cNvPr id="6" name="スライド番号プレースホルダー 5"/>
          <p:cNvSpPr>
            <a:spLocks noGrp="1"/>
          </p:cNvSpPr>
          <p:nvPr>
            <p:ph type="sldNum" sz="quarter" idx="12"/>
          </p:nvPr>
        </p:nvSpPr>
        <p:spPr/>
        <p:txBody>
          <a:bodyPr/>
          <a:lstStyle/>
          <a:p>
            <a:fld id="{49AE70B2-8BF9-45C0-BB95-33D1B9D3A854}" type="slidenum">
              <a:rPr lang="en-US" altLang="ja-JP" smtClean="0"/>
            </a:fld>
            <a:endParaRPr lang="ja-JP"/>
          </a:p>
        </p:txBody>
      </p:sp>
    </p:spTree>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8"/>
            <a:ext cx="2743200" cy="5851525"/>
          </a:xfrm>
        </p:spPr>
        <p:txBody>
          <a:bodyPr vert="eaVert"/>
          <a:lstStyle/>
          <a:p>
            <a:r>
              <a:rPr kumimoji="1" lang="ja-JP" altLang="en-US" dirty="0" smtClean="0"/>
              <a:t>マスタ </a:t>
            </a:r>
            <a:r>
              <a:rPr kumimoji="1" lang="ja-JP" altLang="en-US" dirty="0" smtClean="0"/>
              <a:t>タイトルの書式設定</a:t>
            </a:r>
            <a:endParaRPr kumimoji="1" lang="ja-JP" altLang="en-US" dirty="0"/>
          </a:p>
        </p:txBody>
      </p:sp>
      <p:sp>
        <p:nvSpPr>
          <p:cNvPr id="3" name="縦書きテキスト プレースホルダー 2"/>
          <p:cNvSpPr>
            <a:spLocks noGrp="1"/>
          </p:cNvSpPr>
          <p:nvPr>
            <p:ph type="body" orient="vert" idx="1"/>
          </p:nvPr>
        </p:nvSpPr>
        <p:spPr>
          <a:xfrm>
            <a:off x="609600" y="274638"/>
            <a:ext cx="8070573" cy="5851525"/>
          </a:xfrm>
        </p:spPr>
        <p:txBody>
          <a:bodyPr vert="eaVert"/>
          <a:lstStyle/>
          <a:p>
            <a:pPr lvl="0"/>
            <a:r>
              <a:rPr kumimoji="1" lang="ja-JP" altLang="en-US" dirty="0" smtClean="0"/>
              <a:t>マスタ </a:t>
            </a:r>
            <a:r>
              <a:rPr kumimoji="1" lang="ja-JP" altLang="en-US" dirty="0" smtClean="0"/>
              <a:t>テキストの書式設定</a:t>
            </a:r>
            <a:endParaRPr kumimoji="1" lang="ja-JP" altLang="en-US" dirty="0" smtClean="0"/>
          </a:p>
          <a:p>
            <a:pPr lvl="1"/>
            <a:r>
              <a:rPr kumimoji="1" lang="ja-JP" altLang="en-US" dirty="0" smtClean="0"/>
              <a:t>第 </a:t>
            </a:r>
            <a:r>
              <a:rPr kumimoji="1" lang="en-US" altLang="ja-JP" dirty="0" smtClean="0"/>
              <a:t>2 </a:t>
            </a:r>
            <a:r>
              <a:rPr kumimoji="1" lang="ja-JP" altLang="en-US" dirty="0" smtClean="0"/>
              <a:t>レベル</a:t>
            </a:r>
            <a:endParaRPr kumimoji="1" lang="ja-JP" altLang="en-US" dirty="0" smtClean="0"/>
          </a:p>
          <a:p>
            <a:pPr lvl="2"/>
            <a:r>
              <a:rPr kumimoji="1" lang="ja-JP" altLang="en-US" dirty="0" smtClean="0"/>
              <a:t>第 </a:t>
            </a:r>
            <a:r>
              <a:rPr kumimoji="1" lang="en-US" altLang="ja-JP" dirty="0" smtClean="0"/>
              <a:t>3 </a:t>
            </a:r>
            <a:r>
              <a:rPr kumimoji="1" lang="ja-JP" altLang="en-US" dirty="0" smtClean="0"/>
              <a:t>レベル</a:t>
            </a:r>
            <a:endParaRPr kumimoji="1" lang="ja-JP" altLang="en-US" dirty="0" smtClean="0"/>
          </a:p>
          <a:p>
            <a:pPr lvl="3"/>
            <a:r>
              <a:rPr kumimoji="1" lang="ja-JP" altLang="en-US" dirty="0" smtClean="0"/>
              <a:t>第 </a:t>
            </a:r>
            <a:r>
              <a:rPr kumimoji="1" lang="en-US" altLang="ja-JP" dirty="0" smtClean="0"/>
              <a:t>4 </a:t>
            </a:r>
            <a:r>
              <a:rPr kumimoji="1" lang="ja-JP" altLang="en-US" dirty="0" smtClean="0"/>
              <a:t>レベル</a:t>
            </a:r>
            <a:endParaRPr kumimoji="1" lang="ja-JP" altLang="en-US" dirty="0" smtClean="0"/>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pPr lvl="0"/>
            <a:endParaRPr lang="ja-JP" altLang="en-US">
              <a:latin typeface="Arial" panose="020B0604020202020204" pitchFamily="34" charset="0"/>
            </a:endParaRPr>
          </a:p>
        </p:txBody>
      </p:sp>
      <p:sp>
        <p:nvSpPr>
          <p:cNvPr id="5" name="フッター プレースホルダー 4"/>
          <p:cNvSpPr>
            <a:spLocks noGrp="1"/>
          </p:cNvSpPr>
          <p:nvPr>
            <p:ph type="ftr" sz="quarter" idx="11"/>
          </p:nvPr>
        </p:nvSpPr>
        <p:spPr/>
        <p:txBody>
          <a:bodyPr/>
          <a:lstStyle/>
          <a:p>
            <a:pPr lvl="0"/>
            <a:endParaRPr lang="ja-JP" altLang="en-US">
              <a:latin typeface="Arial" panose="020B0604020202020204" pitchFamily="34" charset="0"/>
            </a:endParaRPr>
          </a:p>
        </p:txBody>
      </p:sp>
      <p:sp>
        <p:nvSpPr>
          <p:cNvPr id="6" name="スライド番号プレースホルダー 5"/>
          <p:cNvSpPr>
            <a:spLocks noGrp="1"/>
          </p:cNvSpPr>
          <p:nvPr>
            <p:ph type="sldNum" sz="quarter" idx="12"/>
          </p:nvPr>
        </p:nvSpPr>
        <p:spPr/>
        <p:txBody>
          <a:bodyPr/>
          <a:lstStyle/>
          <a:p>
            <a:pPr lvl="0"/>
            <a:fld id="{9A0DB2DC-4C9A-4742-B13C-FB6460FD3503}" type="slidenum">
              <a:rPr lang="ja-JP" altLang="en-US">
                <a:latin typeface="Arial" panose="020B0604020202020204" pitchFamily="34" charset="0"/>
              </a:rPr>
            </a:fld>
            <a:endParaRPr lang="ja-JP" altLang="en-US">
              <a:latin typeface="Arial" panose="020B0604020202020204" pitchFamily="34" charset="0"/>
            </a:endParaRPr>
          </a:p>
        </p:txBody>
      </p:sp>
    </p:spTree>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マスタ </a:t>
            </a:r>
            <a:r>
              <a:rPr kumimoji="1" lang="ja-JP" altLang="en-US" dirty="0" smtClean="0"/>
              <a:t>タイトルの書式設定</a:t>
            </a:r>
            <a:endParaRPr kumimoji="1" lang="ja-JP" altLang="en-US" dirty="0"/>
          </a:p>
        </p:txBody>
      </p:sp>
      <p:sp>
        <p:nvSpPr>
          <p:cNvPr id="3" name="コンテンツ プレースホルダー 2"/>
          <p:cNvSpPr>
            <a:spLocks noGrp="1"/>
          </p:cNvSpPr>
          <p:nvPr>
            <p:ph idx="1"/>
          </p:nvPr>
        </p:nvSpPr>
        <p:spPr/>
        <p:txBody>
          <a:bodyPr/>
          <a:lstStyle/>
          <a:p>
            <a:pPr lvl="0"/>
            <a:r>
              <a:rPr kumimoji="1" lang="ja-JP" altLang="en-US" dirty="0" smtClean="0"/>
              <a:t>マスタ </a:t>
            </a:r>
            <a:r>
              <a:rPr kumimoji="1" lang="ja-JP" altLang="en-US" dirty="0" smtClean="0"/>
              <a:t>テキストの書式設定</a:t>
            </a:r>
            <a:endParaRPr kumimoji="1" lang="ja-JP" altLang="en-US" dirty="0" smtClean="0"/>
          </a:p>
          <a:p>
            <a:pPr lvl="1"/>
            <a:r>
              <a:rPr kumimoji="1" lang="ja-JP" altLang="en-US" dirty="0" smtClean="0"/>
              <a:t>第 </a:t>
            </a:r>
            <a:r>
              <a:rPr kumimoji="1" lang="en-US" altLang="ja-JP" dirty="0" smtClean="0"/>
              <a:t>2 </a:t>
            </a:r>
            <a:r>
              <a:rPr kumimoji="1" lang="ja-JP" altLang="en-US" dirty="0" smtClean="0"/>
              <a:t>レベル</a:t>
            </a:r>
            <a:endParaRPr kumimoji="1" lang="ja-JP" altLang="en-US" dirty="0" smtClean="0"/>
          </a:p>
          <a:p>
            <a:pPr lvl="2"/>
            <a:r>
              <a:rPr kumimoji="1" lang="ja-JP" altLang="en-US" dirty="0" smtClean="0"/>
              <a:t>第 </a:t>
            </a:r>
            <a:r>
              <a:rPr kumimoji="1" lang="en-US" altLang="ja-JP" dirty="0" smtClean="0"/>
              <a:t>3 </a:t>
            </a:r>
            <a:r>
              <a:rPr kumimoji="1" lang="ja-JP" altLang="en-US" dirty="0" smtClean="0"/>
              <a:t>レベル</a:t>
            </a:r>
            <a:endParaRPr kumimoji="1" lang="ja-JP" altLang="en-US" dirty="0" smtClean="0"/>
          </a:p>
          <a:p>
            <a:pPr lvl="3"/>
            <a:r>
              <a:rPr kumimoji="1" lang="ja-JP" altLang="en-US" dirty="0" smtClean="0"/>
              <a:t>第 </a:t>
            </a:r>
            <a:r>
              <a:rPr kumimoji="1" lang="en-US" altLang="ja-JP" dirty="0" smtClean="0"/>
              <a:t>4 </a:t>
            </a:r>
            <a:r>
              <a:rPr kumimoji="1" lang="ja-JP" altLang="en-US" dirty="0" smtClean="0"/>
              <a:t>レベル</a:t>
            </a:r>
            <a:endParaRPr kumimoji="1" lang="ja-JP" altLang="en-US" dirty="0" smtClean="0"/>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14C5B98E-B881-44C6-965E-C4CBF4BD5DE0}" type="datetimeFigureOut">
              <a:rPr kumimoji="1" lang="ja-JP" altLang="en-US" smtClean="0"/>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61B85B-3F11-4807-BF0A-089ABAB91E6D}" type="slidenum">
              <a:rPr kumimoji="1" lang="ja-JP" altLang="en-US" smtClean="0"/>
            </a:fld>
            <a:endParaRPr kumimoji="1" lang="ja-JP" altLang="en-US"/>
          </a:p>
        </p:txBody>
      </p:sp>
    </p:spTree>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38"/>
            <a:ext cx="10515600" cy="2852737"/>
          </a:xfrm>
        </p:spPr>
        <p:txBody>
          <a:bodyPr anchor="b"/>
          <a:lstStyle>
            <a:lvl1pPr>
              <a:defRPr sz="4500"/>
            </a:lvl1pPr>
          </a:lstStyle>
          <a:p>
            <a:r>
              <a:rPr kumimoji="1" lang="ja-JP" altLang="en-US" dirty="0" smtClean="0"/>
              <a:t>マスタ </a:t>
            </a:r>
            <a:r>
              <a:rPr kumimoji="1" lang="ja-JP" altLang="en-US" dirty="0" smtClean="0"/>
              <a:t>タイトルの書式設定</a:t>
            </a:r>
            <a:endParaRPr kumimoji="1" lang="ja-JP" altLang="en-US" dirty="0"/>
          </a:p>
        </p:txBody>
      </p:sp>
      <p:sp>
        <p:nvSpPr>
          <p:cNvPr id="3" name="テキスト プレースホルダー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dirty="0" smtClean="0"/>
              <a:t>マスタ </a:t>
            </a:r>
            <a:r>
              <a:rPr kumimoji="1" lang="ja-JP" altLang="en-US" dirty="0" smtClean="0"/>
              <a:t>テキストの書式設定</a:t>
            </a:r>
            <a:endParaRPr kumimoji="1" lang="ja-JP" altLang="en-US" dirty="0" smtClean="0"/>
          </a:p>
        </p:txBody>
      </p:sp>
      <p:sp>
        <p:nvSpPr>
          <p:cNvPr id="4" name="日付プレースホルダー 3"/>
          <p:cNvSpPr>
            <a:spLocks noGrp="1"/>
          </p:cNvSpPr>
          <p:nvPr>
            <p:ph type="dt" sz="half" idx="10"/>
          </p:nvPr>
        </p:nvSpPr>
        <p:spPr/>
        <p:txBody>
          <a:bodyPr/>
          <a:lstStyle/>
          <a:p>
            <a:fld id="{14C5B98E-B881-44C6-965E-C4CBF4BD5DE0}" type="datetimeFigureOut">
              <a:rPr kumimoji="1" lang="ja-JP" altLang="en-US" smtClean="0"/>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61B85B-3F11-4807-BF0A-089ABAB91E6D}" type="slidenum">
              <a:rPr kumimoji="1" lang="ja-JP" altLang="en-US" smtClean="0"/>
            </a:fld>
            <a:endParaRPr kumimoji="1" lang="ja-JP" altLang="en-US"/>
          </a:p>
        </p:txBody>
      </p:sp>
    </p:spTree>
  </p:cSld>
  <p:clrMapOvr>
    <a:masterClrMapping/>
  </p:clrMapOvr>
  <p:timing>
    <p:tnLst>
      <p:par>
        <p:cTn id="1" dur="indefinite" restart="never" nodeType="tmRoot"/>
      </p:par>
    </p:tn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マスタ </a:t>
            </a:r>
            <a:r>
              <a:rPr kumimoji="1" lang="ja-JP" altLang="en-US" dirty="0" smtClean="0"/>
              <a:t>タイトルの書式設定</a:t>
            </a:r>
            <a:endParaRPr kumimoji="1" lang="ja-JP" altLang="en-US" dirty="0"/>
          </a:p>
        </p:txBody>
      </p:sp>
      <p:sp>
        <p:nvSpPr>
          <p:cNvPr id="3" name="コンテンツ プレースホルダー 2"/>
          <p:cNvSpPr>
            <a:spLocks noGrp="1"/>
          </p:cNvSpPr>
          <p:nvPr>
            <p:ph sz="half" idx="1"/>
          </p:nvPr>
        </p:nvSpPr>
        <p:spPr>
          <a:xfrm>
            <a:off x="609600" y="1600200"/>
            <a:ext cx="5376672" cy="4525963"/>
          </a:xfrm>
        </p:spPr>
        <p:txBody>
          <a:bodyPr/>
          <a:lstStyle/>
          <a:p>
            <a:pPr lvl="0"/>
            <a:r>
              <a:rPr kumimoji="1" lang="ja-JP" altLang="en-US" dirty="0" smtClean="0"/>
              <a:t>マスタ </a:t>
            </a:r>
            <a:r>
              <a:rPr kumimoji="1" lang="ja-JP" altLang="en-US" dirty="0" smtClean="0"/>
              <a:t>テキストの書式設定</a:t>
            </a:r>
            <a:endParaRPr kumimoji="1" lang="ja-JP" altLang="en-US" dirty="0" smtClean="0"/>
          </a:p>
          <a:p>
            <a:pPr lvl="1"/>
            <a:r>
              <a:rPr kumimoji="1" lang="ja-JP" altLang="en-US" dirty="0" smtClean="0"/>
              <a:t>第 </a:t>
            </a:r>
            <a:r>
              <a:rPr kumimoji="1" lang="en-US" altLang="ja-JP" dirty="0" smtClean="0"/>
              <a:t>2 </a:t>
            </a:r>
            <a:r>
              <a:rPr kumimoji="1" lang="ja-JP" altLang="en-US" dirty="0" smtClean="0"/>
              <a:t>レベル</a:t>
            </a:r>
            <a:endParaRPr kumimoji="1" lang="ja-JP" altLang="en-US" dirty="0" smtClean="0"/>
          </a:p>
          <a:p>
            <a:pPr lvl="2"/>
            <a:r>
              <a:rPr kumimoji="1" lang="ja-JP" altLang="en-US" dirty="0" smtClean="0"/>
              <a:t>第 </a:t>
            </a:r>
            <a:r>
              <a:rPr kumimoji="1" lang="en-US" altLang="ja-JP" dirty="0" smtClean="0"/>
              <a:t>3 </a:t>
            </a:r>
            <a:r>
              <a:rPr kumimoji="1" lang="ja-JP" altLang="en-US" dirty="0" smtClean="0"/>
              <a:t>レベル</a:t>
            </a:r>
            <a:endParaRPr kumimoji="1" lang="ja-JP" altLang="en-US" dirty="0" smtClean="0"/>
          </a:p>
          <a:p>
            <a:pPr lvl="3"/>
            <a:r>
              <a:rPr kumimoji="1" lang="ja-JP" altLang="en-US" dirty="0" smtClean="0"/>
              <a:t>第 </a:t>
            </a:r>
            <a:r>
              <a:rPr kumimoji="1" lang="en-US" altLang="ja-JP" dirty="0" smtClean="0"/>
              <a:t>4 </a:t>
            </a:r>
            <a:r>
              <a:rPr kumimoji="1" lang="ja-JP" altLang="en-US" dirty="0" smtClean="0"/>
              <a:t>レベル</a:t>
            </a:r>
            <a:endParaRPr kumimoji="1" lang="ja-JP" altLang="en-US" dirty="0" smtClean="0"/>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コンテンツ プレースホルダー 3"/>
          <p:cNvSpPr>
            <a:spLocks noGrp="1"/>
          </p:cNvSpPr>
          <p:nvPr>
            <p:ph sz="half" idx="2"/>
          </p:nvPr>
        </p:nvSpPr>
        <p:spPr>
          <a:xfrm>
            <a:off x="6205728" y="1600200"/>
            <a:ext cx="5376672" cy="4525963"/>
          </a:xfrm>
        </p:spPr>
        <p:txBody>
          <a:bodyPr/>
          <a:lstStyle/>
          <a:p>
            <a:pPr lvl="0"/>
            <a:r>
              <a:rPr kumimoji="1" lang="ja-JP" altLang="en-US" dirty="0" smtClean="0"/>
              <a:t>マスタ </a:t>
            </a:r>
            <a:r>
              <a:rPr kumimoji="1" lang="ja-JP" altLang="en-US" dirty="0" smtClean="0"/>
              <a:t>テキストの書式設定</a:t>
            </a:r>
            <a:endParaRPr kumimoji="1" lang="ja-JP" altLang="en-US" dirty="0" smtClean="0"/>
          </a:p>
          <a:p>
            <a:pPr lvl="1"/>
            <a:r>
              <a:rPr kumimoji="1" lang="ja-JP" altLang="en-US" dirty="0" smtClean="0"/>
              <a:t>第 </a:t>
            </a:r>
            <a:r>
              <a:rPr kumimoji="1" lang="en-US" altLang="ja-JP" dirty="0" smtClean="0"/>
              <a:t>2 </a:t>
            </a:r>
            <a:r>
              <a:rPr kumimoji="1" lang="ja-JP" altLang="en-US" dirty="0" smtClean="0"/>
              <a:t>レベル</a:t>
            </a:r>
            <a:endParaRPr kumimoji="1" lang="ja-JP" altLang="en-US" dirty="0" smtClean="0"/>
          </a:p>
          <a:p>
            <a:pPr lvl="2"/>
            <a:r>
              <a:rPr kumimoji="1" lang="ja-JP" altLang="en-US" dirty="0" smtClean="0"/>
              <a:t>第 </a:t>
            </a:r>
            <a:r>
              <a:rPr kumimoji="1" lang="en-US" altLang="ja-JP" dirty="0" smtClean="0"/>
              <a:t>3 </a:t>
            </a:r>
            <a:r>
              <a:rPr kumimoji="1" lang="ja-JP" altLang="en-US" dirty="0" smtClean="0"/>
              <a:t>レベル</a:t>
            </a:r>
            <a:endParaRPr kumimoji="1" lang="ja-JP" altLang="en-US" dirty="0" smtClean="0"/>
          </a:p>
          <a:p>
            <a:pPr lvl="3"/>
            <a:r>
              <a:rPr kumimoji="1" lang="ja-JP" altLang="en-US" dirty="0" smtClean="0"/>
              <a:t>第 </a:t>
            </a:r>
            <a:r>
              <a:rPr kumimoji="1" lang="en-US" altLang="ja-JP" dirty="0" smtClean="0"/>
              <a:t>4 </a:t>
            </a:r>
            <a:r>
              <a:rPr kumimoji="1" lang="ja-JP" altLang="en-US" dirty="0" smtClean="0"/>
              <a:t>レベル</a:t>
            </a:r>
            <a:endParaRPr kumimoji="1" lang="ja-JP" altLang="en-US" dirty="0" smtClean="0"/>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5" name="日付プレースホルダー 4"/>
          <p:cNvSpPr>
            <a:spLocks noGrp="1"/>
          </p:cNvSpPr>
          <p:nvPr>
            <p:ph type="dt" sz="half" idx="10"/>
          </p:nvPr>
        </p:nvSpPr>
        <p:spPr/>
        <p:txBody>
          <a:bodyPr/>
          <a:lstStyle/>
          <a:p>
            <a:fld id="{14C5B98E-B881-44C6-965E-C4CBF4BD5DE0}" type="datetimeFigureOut">
              <a:rPr kumimoji="1" lang="ja-JP" altLang="en-US" smtClean="0"/>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261B85B-3F11-4807-BF0A-089ABAB91E6D}" type="slidenum">
              <a:rPr kumimoji="1" lang="ja-JP" altLang="en-US" smtClean="0"/>
            </a:fld>
            <a:endParaRPr kumimoji="1" lang="ja-JP" altLang="en-US"/>
          </a:p>
        </p:txBody>
      </p:sp>
    </p:spTree>
  </p:cSld>
  <p:clrMapOvr>
    <a:masterClrMapping/>
  </p:clrMapOvr>
  <p:timing>
    <p:tnLst>
      <p:par>
        <p:cTn id="1" dur="indefinite" restart="never" nodeType="tmRoot"/>
      </p:par>
    </p:tnLst>
  </p:timing>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dirty="0" smtClean="0"/>
              <a:t>マスタ </a:t>
            </a:r>
            <a:r>
              <a:rPr kumimoji="1" lang="ja-JP" altLang="en-US" dirty="0" smtClean="0"/>
              <a:t>タイトルの書式設定</a:t>
            </a:r>
            <a:endParaRPr kumimoji="1" lang="ja-JP" altLang="en-US" dirty="0"/>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dirty="0" smtClean="0"/>
              <a:t>マスタ </a:t>
            </a:r>
            <a:r>
              <a:rPr kumimoji="1" lang="ja-JP" altLang="en-US" dirty="0" smtClean="0"/>
              <a:t>テキストの書式設定</a:t>
            </a:r>
            <a:endParaRPr kumimoji="1" lang="ja-JP" altLang="en-US" dirty="0" smtClean="0"/>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dirty="0" smtClean="0"/>
              <a:t>マスタ </a:t>
            </a:r>
            <a:r>
              <a:rPr kumimoji="1" lang="ja-JP" altLang="en-US" dirty="0" smtClean="0"/>
              <a:t>テキストの書式設定</a:t>
            </a:r>
            <a:endParaRPr kumimoji="1" lang="ja-JP" altLang="en-US" dirty="0" smtClean="0"/>
          </a:p>
          <a:p>
            <a:pPr lvl="1"/>
            <a:r>
              <a:rPr kumimoji="1" lang="ja-JP" altLang="en-US" dirty="0" smtClean="0"/>
              <a:t>第 </a:t>
            </a:r>
            <a:r>
              <a:rPr kumimoji="1" lang="en-US" altLang="ja-JP" dirty="0" smtClean="0"/>
              <a:t>2 </a:t>
            </a:r>
            <a:r>
              <a:rPr kumimoji="1" lang="ja-JP" altLang="en-US" dirty="0" smtClean="0"/>
              <a:t>レベル</a:t>
            </a:r>
            <a:endParaRPr kumimoji="1" lang="ja-JP" altLang="en-US" dirty="0" smtClean="0"/>
          </a:p>
          <a:p>
            <a:pPr lvl="2"/>
            <a:r>
              <a:rPr kumimoji="1" lang="ja-JP" altLang="en-US" dirty="0" smtClean="0"/>
              <a:t>第 </a:t>
            </a:r>
            <a:r>
              <a:rPr kumimoji="1" lang="en-US" altLang="ja-JP" dirty="0" smtClean="0"/>
              <a:t>3 </a:t>
            </a:r>
            <a:r>
              <a:rPr kumimoji="1" lang="ja-JP" altLang="en-US" dirty="0" smtClean="0"/>
              <a:t>レベル</a:t>
            </a:r>
            <a:endParaRPr kumimoji="1" lang="ja-JP" altLang="en-US" dirty="0" smtClean="0"/>
          </a:p>
          <a:p>
            <a:pPr lvl="3"/>
            <a:r>
              <a:rPr kumimoji="1" lang="ja-JP" altLang="en-US" dirty="0" smtClean="0"/>
              <a:t>第 </a:t>
            </a:r>
            <a:r>
              <a:rPr kumimoji="1" lang="en-US" altLang="ja-JP" dirty="0" smtClean="0"/>
              <a:t>4 </a:t>
            </a:r>
            <a:r>
              <a:rPr kumimoji="1" lang="ja-JP" altLang="en-US" dirty="0" smtClean="0"/>
              <a:t>レベル</a:t>
            </a:r>
            <a:endParaRPr kumimoji="1" lang="ja-JP" altLang="en-US" dirty="0" smtClean="0"/>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dirty="0" smtClean="0"/>
              <a:t>マスタ </a:t>
            </a:r>
            <a:r>
              <a:rPr kumimoji="1" lang="ja-JP" altLang="en-US" dirty="0" smtClean="0"/>
              <a:t>テキストの書式設定</a:t>
            </a:r>
            <a:endParaRPr kumimoji="1" lang="ja-JP" altLang="en-US" dirty="0" smtClean="0"/>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dirty="0" smtClean="0"/>
              <a:t>マスタ </a:t>
            </a:r>
            <a:r>
              <a:rPr kumimoji="1" lang="ja-JP" altLang="en-US" dirty="0" smtClean="0"/>
              <a:t>テキストの書式設定</a:t>
            </a:r>
            <a:endParaRPr kumimoji="1" lang="ja-JP" altLang="en-US" dirty="0" smtClean="0"/>
          </a:p>
          <a:p>
            <a:pPr lvl="1"/>
            <a:r>
              <a:rPr kumimoji="1" lang="ja-JP" altLang="en-US" dirty="0" smtClean="0"/>
              <a:t>第 </a:t>
            </a:r>
            <a:r>
              <a:rPr kumimoji="1" lang="en-US" altLang="ja-JP" dirty="0" smtClean="0"/>
              <a:t>2 </a:t>
            </a:r>
            <a:r>
              <a:rPr kumimoji="1" lang="ja-JP" altLang="en-US" dirty="0" smtClean="0"/>
              <a:t>レベル</a:t>
            </a:r>
            <a:endParaRPr kumimoji="1" lang="ja-JP" altLang="en-US" dirty="0" smtClean="0"/>
          </a:p>
          <a:p>
            <a:pPr lvl="2"/>
            <a:r>
              <a:rPr kumimoji="1" lang="ja-JP" altLang="en-US" dirty="0" smtClean="0"/>
              <a:t>第 </a:t>
            </a:r>
            <a:r>
              <a:rPr kumimoji="1" lang="en-US" altLang="ja-JP" dirty="0" smtClean="0"/>
              <a:t>3 </a:t>
            </a:r>
            <a:r>
              <a:rPr kumimoji="1" lang="ja-JP" altLang="en-US" dirty="0" smtClean="0"/>
              <a:t>レベル</a:t>
            </a:r>
            <a:endParaRPr kumimoji="1" lang="ja-JP" altLang="en-US" dirty="0" smtClean="0"/>
          </a:p>
          <a:p>
            <a:pPr lvl="3"/>
            <a:r>
              <a:rPr kumimoji="1" lang="ja-JP" altLang="en-US" dirty="0" smtClean="0"/>
              <a:t>第 </a:t>
            </a:r>
            <a:r>
              <a:rPr kumimoji="1" lang="en-US" altLang="ja-JP" dirty="0" smtClean="0"/>
              <a:t>4 </a:t>
            </a:r>
            <a:r>
              <a:rPr kumimoji="1" lang="ja-JP" altLang="en-US" dirty="0" smtClean="0"/>
              <a:t>レベル</a:t>
            </a:r>
            <a:endParaRPr kumimoji="1" lang="ja-JP" altLang="en-US" dirty="0" smtClean="0"/>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日付プレースホルダー 6"/>
          <p:cNvSpPr>
            <a:spLocks noGrp="1"/>
          </p:cNvSpPr>
          <p:nvPr>
            <p:ph type="dt" sz="half" idx="10"/>
          </p:nvPr>
        </p:nvSpPr>
        <p:spPr/>
        <p:txBody>
          <a:bodyPr/>
          <a:lstStyle/>
          <a:p>
            <a:fld id="{14C5B98E-B881-44C6-965E-C4CBF4BD5DE0}" type="datetimeFigureOut">
              <a:rPr kumimoji="1" lang="ja-JP" altLang="en-US" smtClean="0"/>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261B85B-3F11-4807-BF0A-089ABAB91E6D}" type="slidenum">
              <a:rPr kumimoji="1" lang="ja-JP" altLang="en-US" smtClean="0"/>
            </a:fld>
            <a:endParaRPr kumimoji="1" lang="ja-JP" altLang="en-US"/>
          </a:p>
        </p:txBody>
      </p:sp>
    </p:spTree>
  </p:cSld>
  <p:clrMapOvr>
    <a:masterClrMapping/>
  </p:clrMapOvr>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マスタ </a:t>
            </a:r>
            <a:r>
              <a:rPr kumimoji="1" lang="ja-JP" altLang="en-US" dirty="0" smtClean="0"/>
              <a:t>タイトルの書式設定</a:t>
            </a:r>
            <a:endParaRPr kumimoji="1" lang="ja-JP" altLang="en-US" dirty="0"/>
          </a:p>
        </p:txBody>
      </p:sp>
      <p:sp>
        <p:nvSpPr>
          <p:cNvPr id="3" name="日付プレースホルダー 2"/>
          <p:cNvSpPr>
            <a:spLocks noGrp="1"/>
          </p:cNvSpPr>
          <p:nvPr>
            <p:ph type="dt" sz="half" idx="10"/>
          </p:nvPr>
        </p:nvSpPr>
        <p:spPr/>
        <p:txBody>
          <a:bodyPr/>
          <a:lstStyle/>
          <a:p>
            <a:fld id="{14C5B98E-B881-44C6-965E-C4CBF4BD5DE0}" type="datetimeFigureOut">
              <a:rPr kumimoji="1" lang="ja-JP" altLang="en-US" smtClean="0"/>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261B85B-3F11-4807-BF0A-089ABAB91E6D}" type="slidenum">
              <a:rPr kumimoji="1" lang="ja-JP" altLang="en-US" smtClean="0"/>
            </a:fld>
            <a:endParaRPr kumimoji="1" lang="ja-JP" altLang="en-US"/>
          </a:p>
        </p:txBody>
      </p:sp>
    </p:spTree>
  </p:cSld>
  <p:clrMapOvr>
    <a:masterClrMapping/>
  </p:clrMapOvr>
  <p:timing>
    <p:tnLst>
      <p:par>
        <p:cTn id="1" dur="indefinite" restart="never" nodeType="tmRoot"/>
      </p:par>
    </p:tnLst>
  </p:timing>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4C5B98E-B881-44C6-965E-C4CBF4BD5DE0}" type="datetimeFigureOut">
              <a:rPr kumimoji="1" lang="ja-JP" altLang="en-US" smtClean="0"/>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261B85B-3F11-4807-BF0A-089ABAB91E6D}" type="slidenum">
              <a:rPr kumimoji="1" lang="ja-JP" altLang="en-US" smtClean="0"/>
            </a:fld>
            <a:endParaRPr kumimoji="1" lang="ja-JP" altLang="en-US"/>
          </a:p>
        </p:txBody>
      </p:sp>
    </p:spTree>
  </p:cSld>
  <p:clrMapOvr>
    <a:masterClrMapping/>
  </p:clrMapOvr>
  <p:timing>
    <p:tnLst>
      <p:par>
        <p:cTn id="1" dur="indefinite" restart="never" nodeType="tmRoot"/>
      </p:par>
    </p:tnLst>
  </p:timing>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dirty="0" smtClean="0"/>
              <a:t>マスタ </a:t>
            </a:r>
            <a:r>
              <a:rPr kumimoji="1" lang="ja-JP" altLang="en-US" dirty="0" smtClean="0"/>
              <a:t>タイトルの書式設定</a:t>
            </a:r>
            <a:endParaRPr kumimoji="1" lang="ja-JP" altLang="en-US" dirty="0"/>
          </a:p>
        </p:txBody>
      </p:sp>
      <p:sp>
        <p:nvSpPr>
          <p:cNvPr id="3" name="コンテンツ プレースホルダー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dirty="0" smtClean="0"/>
              <a:t>マスタ </a:t>
            </a:r>
            <a:r>
              <a:rPr kumimoji="1" lang="ja-JP" altLang="en-US" dirty="0" smtClean="0"/>
              <a:t>テキストの書式設定</a:t>
            </a:r>
            <a:endParaRPr kumimoji="1" lang="ja-JP" altLang="en-US" dirty="0" smtClean="0"/>
          </a:p>
          <a:p>
            <a:pPr lvl="1"/>
            <a:r>
              <a:rPr kumimoji="1" lang="ja-JP" altLang="en-US" dirty="0" smtClean="0"/>
              <a:t>第 </a:t>
            </a:r>
            <a:r>
              <a:rPr kumimoji="1" lang="en-US" altLang="ja-JP" dirty="0" smtClean="0"/>
              <a:t>2 </a:t>
            </a:r>
            <a:r>
              <a:rPr kumimoji="1" lang="ja-JP" altLang="en-US" dirty="0" smtClean="0"/>
              <a:t>レベル</a:t>
            </a:r>
            <a:endParaRPr kumimoji="1" lang="ja-JP" altLang="en-US" dirty="0" smtClean="0"/>
          </a:p>
          <a:p>
            <a:pPr lvl="2"/>
            <a:r>
              <a:rPr kumimoji="1" lang="ja-JP" altLang="en-US" dirty="0" smtClean="0"/>
              <a:t>第 </a:t>
            </a:r>
            <a:r>
              <a:rPr kumimoji="1" lang="en-US" altLang="ja-JP" dirty="0" smtClean="0"/>
              <a:t>3 </a:t>
            </a:r>
            <a:r>
              <a:rPr kumimoji="1" lang="ja-JP" altLang="en-US" dirty="0" smtClean="0"/>
              <a:t>レベル</a:t>
            </a:r>
            <a:endParaRPr kumimoji="1" lang="ja-JP" altLang="en-US" dirty="0" smtClean="0"/>
          </a:p>
          <a:p>
            <a:pPr lvl="3"/>
            <a:r>
              <a:rPr kumimoji="1" lang="ja-JP" altLang="en-US" dirty="0" smtClean="0"/>
              <a:t>第 </a:t>
            </a:r>
            <a:r>
              <a:rPr kumimoji="1" lang="en-US" altLang="ja-JP" dirty="0" smtClean="0"/>
              <a:t>4 </a:t>
            </a:r>
            <a:r>
              <a:rPr kumimoji="1" lang="ja-JP" altLang="en-US" dirty="0" smtClean="0"/>
              <a:t>レベル</a:t>
            </a:r>
            <a:endParaRPr kumimoji="1" lang="ja-JP" altLang="en-US" dirty="0" smtClean="0"/>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dirty="0" smtClean="0"/>
              <a:t>マスタ </a:t>
            </a:r>
            <a:r>
              <a:rPr kumimoji="1" lang="ja-JP" altLang="en-US" dirty="0" smtClean="0"/>
              <a:t>テキストの書式設定</a:t>
            </a:r>
            <a:endParaRPr kumimoji="1" lang="ja-JP" altLang="en-US" dirty="0" smtClean="0"/>
          </a:p>
        </p:txBody>
      </p:sp>
      <p:sp>
        <p:nvSpPr>
          <p:cNvPr id="5" name="日付プレースホルダー 4"/>
          <p:cNvSpPr>
            <a:spLocks noGrp="1"/>
          </p:cNvSpPr>
          <p:nvPr>
            <p:ph type="dt" sz="half" idx="10"/>
          </p:nvPr>
        </p:nvSpPr>
        <p:spPr/>
        <p:txBody>
          <a:bodyPr/>
          <a:lstStyle/>
          <a:p>
            <a:pPr lvl="0"/>
            <a:endParaRPr lang="ja-JP" altLang="en-US">
              <a:latin typeface="Arial" panose="020B0604020202020204" pitchFamily="34" charset="0"/>
            </a:endParaRPr>
          </a:p>
        </p:txBody>
      </p:sp>
      <p:sp>
        <p:nvSpPr>
          <p:cNvPr id="6" name="フッター プレースホルダー 5"/>
          <p:cNvSpPr>
            <a:spLocks noGrp="1"/>
          </p:cNvSpPr>
          <p:nvPr>
            <p:ph type="ftr" sz="quarter" idx="11"/>
          </p:nvPr>
        </p:nvSpPr>
        <p:spPr/>
        <p:txBody>
          <a:bodyPr/>
          <a:lstStyle/>
          <a:p>
            <a:pPr lvl="0"/>
            <a:endParaRPr lang="ja-JP" altLang="en-US">
              <a:latin typeface="Arial" panose="020B0604020202020204" pitchFamily="34" charset="0"/>
            </a:endParaRPr>
          </a:p>
        </p:txBody>
      </p:sp>
      <p:sp>
        <p:nvSpPr>
          <p:cNvPr id="7" name="スライド番号プレースホルダー 6"/>
          <p:cNvSpPr>
            <a:spLocks noGrp="1"/>
          </p:cNvSpPr>
          <p:nvPr>
            <p:ph type="sldNum" sz="quarter" idx="12"/>
          </p:nvPr>
        </p:nvSpPr>
        <p:spPr/>
        <p:txBody>
          <a:bodyPr/>
          <a:lstStyle/>
          <a:p>
            <a:pPr lvl="0"/>
            <a:fld id="{9A0DB2DC-4C9A-4742-B13C-FB6460FD3503}" type="slidenum">
              <a:rPr lang="ja-JP" altLang="en-US">
                <a:latin typeface="Arial" panose="020B0604020202020204" pitchFamily="34" charset="0"/>
              </a:rPr>
            </a:fld>
            <a:endParaRPr lang="ja-JP" altLang="en-US">
              <a:latin typeface="Arial" panose="020B0604020202020204" pitchFamily="34" charset="0"/>
            </a:endParaRPr>
          </a:p>
        </p:txBody>
      </p:sp>
    </p:spTree>
  </p:cSld>
  <p:clrMapOvr>
    <a:masterClrMapping/>
  </p:clrMapOvr>
  <p:timing>
    <p:tnLst>
      <p:par>
        <p:cTn id="1" dur="indefinite" restart="never" nodeType="tmRoot"/>
      </p:par>
    </p:tnLst>
  </p:timing>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2400"/>
            </a:lvl1pPr>
          </a:lstStyle>
          <a:p>
            <a:r>
              <a:rPr kumimoji="1" lang="ja-JP" altLang="en-US" dirty="0" smtClean="0"/>
              <a:t>マスタ </a:t>
            </a:r>
            <a:r>
              <a:rPr kumimoji="1" lang="ja-JP" altLang="en-US" dirty="0" smtClean="0"/>
              <a:t>タイトルの書式設定</a:t>
            </a:r>
            <a:endParaRPr kumimoji="1" lang="ja-JP" altLang="en-US" dirty="0"/>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dirty="0" smtClean="0"/>
              <a:t>マスタ </a:t>
            </a:r>
            <a:r>
              <a:rPr kumimoji="1" lang="ja-JP" altLang="en-US" dirty="0" smtClean="0"/>
              <a:t>テキストの書式設定</a:t>
            </a:r>
            <a:endParaRPr kumimoji="1" lang="ja-JP" altLang="en-US" dirty="0" smtClean="0"/>
          </a:p>
        </p:txBody>
      </p:sp>
      <p:sp>
        <p:nvSpPr>
          <p:cNvPr id="5" name="日付プレースホルダー 4"/>
          <p:cNvSpPr>
            <a:spLocks noGrp="1"/>
          </p:cNvSpPr>
          <p:nvPr>
            <p:ph type="dt" sz="half" idx="10"/>
          </p:nvPr>
        </p:nvSpPr>
        <p:spPr/>
        <p:txBody>
          <a:bodyPr/>
          <a:lstStyle/>
          <a:p>
            <a:fld id="{14C5B98E-B881-44C6-965E-C4CBF4BD5DE0}" type="datetimeFigureOut">
              <a:rPr kumimoji="1" lang="ja-JP" altLang="en-US" smtClean="0"/>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261B85B-3F11-4807-BF0A-089ABAB91E6D}" type="slidenum">
              <a:rPr kumimoji="1" lang="ja-JP" altLang="en-US" smtClean="0"/>
            </a:fld>
            <a:endParaRPr kumimoji="1" lang="ja-JP" altLang="en-US"/>
          </a:p>
        </p:txBody>
      </p:sp>
    </p:spTree>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タイトル 1025"/>
          <p:cNvSpPr>
            <a:spLocks noGrp="1"/>
          </p:cNvSpPr>
          <p:nvPr>
            <p:ph type="title"/>
          </p:nvPr>
        </p:nvSpPr>
        <p:spPr>
          <a:xfrm>
            <a:off x="609600" y="274638"/>
            <a:ext cx="10972800" cy="1143000"/>
          </a:xfrm>
          <a:prstGeom prst="rect">
            <a:avLst/>
          </a:prstGeom>
          <a:noFill/>
          <a:ln w="9525">
            <a:noFill/>
          </a:ln>
        </p:spPr>
        <p:txBody>
          <a:bodyPr anchor="ctr" anchorCtr="0"/>
          <a:p>
            <a:pPr lvl="0"/>
            <a:r>
              <a:rPr lang="ja-JP" altLang="en-US"/>
              <a:t>マスタ タイトルの書式設定</a:t>
            </a:r>
            <a:endParaRPr lang="ja-JP" altLang="en-US"/>
          </a:p>
        </p:txBody>
      </p:sp>
      <p:sp>
        <p:nvSpPr>
          <p:cNvPr id="1027" name="文字列プレースホルダ 1026"/>
          <p:cNvSpPr>
            <a:spLocks noGrp="1"/>
          </p:cNvSpPr>
          <p:nvPr>
            <p:ph type="body" idx="1"/>
          </p:nvPr>
        </p:nvSpPr>
        <p:spPr>
          <a:xfrm>
            <a:off x="609600" y="1600200"/>
            <a:ext cx="10972800" cy="4525963"/>
          </a:xfrm>
          <a:prstGeom prst="rect">
            <a:avLst/>
          </a:prstGeom>
          <a:noFill/>
          <a:ln w="9525">
            <a:noFill/>
          </a:ln>
        </p:spPr>
        <p:txBody>
          <a:bodyPr/>
          <a:p>
            <a:pPr lvl="0"/>
            <a:r>
              <a:rPr lang="ja-JP" altLang="en-US"/>
              <a:t>マスタ テキストの書式設定</a:t>
            </a:r>
            <a:endParaRPr lang="ja-JP" altLang="en-US"/>
          </a:p>
          <a:p>
            <a:pPr lvl="1"/>
            <a:r>
              <a:rPr lang="ja-JP" altLang="en-US"/>
              <a:t>第 </a:t>
            </a:r>
            <a:r>
              <a:rPr lang="en-US" altLang="ja-JP"/>
              <a:t>2 </a:t>
            </a:r>
            <a:r>
              <a:rPr lang="ja-JP" altLang="en-US"/>
              <a:t>レベル</a:t>
            </a:r>
            <a:endParaRPr lang="ja-JP" altLang="en-US"/>
          </a:p>
          <a:p>
            <a:pPr lvl="2"/>
            <a:r>
              <a:rPr lang="ja-JP" altLang="en-US"/>
              <a:t>第 </a:t>
            </a:r>
            <a:r>
              <a:rPr lang="en-US" altLang="ja-JP"/>
              <a:t>3 </a:t>
            </a:r>
            <a:r>
              <a:rPr lang="ja-JP" altLang="en-US"/>
              <a:t>レベル</a:t>
            </a:r>
            <a:endParaRPr lang="ja-JP" altLang="en-US"/>
          </a:p>
          <a:p>
            <a:pPr lvl="3"/>
            <a:r>
              <a:rPr lang="ja-JP" altLang="en-US"/>
              <a:t>第 </a:t>
            </a:r>
            <a:r>
              <a:rPr lang="en-US" altLang="ja-JP"/>
              <a:t>4 </a:t>
            </a:r>
            <a:r>
              <a:rPr lang="ja-JP" altLang="en-US"/>
              <a:t>レベル</a:t>
            </a:r>
            <a:endParaRPr lang="ja-JP" altLang="en-US"/>
          </a:p>
          <a:p>
            <a:pPr lvl="4"/>
            <a:r>
              <a:rPr lang="ja-JP" altLang="en-US"/>
              <a:t>第 </a:t>
            </a:r>
            <a:r>
              <a:rPr lang="en-US" altLang="ja-JP"/>
              <a:t>5 </a:t>
            </a:r>
            <a:r>
              <a:rPr lang="ja-JP" altLang="en-US"/>
              <a:t>レベル</a:t>
            </a:r>
            <a:endParaRPr lang="ja-JP" altLang="en-US"/>
          </a:p>
        </p:txBody>
      </p:sp>
      <p:sp>
        <p:nvSpPr>
          <p:cNvPr id="1028" name="日付プレースホルダ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14C5B98E-B881-44C6-965E-C4CBF4BD5DE0}" type="datetimeFigureOut">
              <a:rPr kumimoji="1" lang="ja-JP" altLang="en-US" smtClean="0"/>
            </a:fld>
            <a:endParaRPr kumimoji="1" lang="ja-JP" altLang="en-US"/>
          </a:p>
        </p:txBody>
      </p:sp>
      <p:sp>
        <p:nvSpPr>
          <p:cNvPr id="1029" name="フッタープレースホルダ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kumimoji="1" lang="ja-JP" altLang="en-US"/>
          </a:p>
        </p:txBody>
      </p:sp>
      <p:sp>
        <p:nvSpPr>
          <p:cNvPr id="1030" name="スライド番号プレースホルダ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B261B85B-3F11-4807-BF0A-089ABAB91E6D}"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ＭＳ Ｐゴシック" panose="020B0600070205080204" charset="-128"/>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ＭＳ Ｐゴシック" panose="020B0600070205080204" charset="-128"/>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ＭＳ Ｐゴシック" panose="020B0600070205080204" charset="-128"/>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ＭＳ Ｐゴシック" panose="020B0600070205080204" charset="-128"/>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ＭＳ Ｐゴシック" panose="020B0600070205080204" charset="-128"/>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ＭＳ Ｐゴシック" panose="020B0600070205080204" charset="-128"/>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ＭＳ Ｐゴシック" panose="020B0600070205080204" charset="-128"/>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ＭＳ Ｐゴシック" panose="020B0600070205080204" charset="-128"/>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1.jpeg"/><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5.jpeg"/><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3.jpeg"/><Relationship Id="rId1"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5.jpeg"/><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0.jpeg"/><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5.png"/><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6.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jpe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ctrTitle"/>
          </p:nvPr>
        </p:nvSpPr>
        <p:spPr>
          <a:xfrm>
            <a:off x="1524000" y="2948305"/>
            <a:ext cx="9144000" cy="3217545"/>
          </a:xfrm>
          <a:noFill/>
          <a:ln w="28575" cmpd="sng">
            <a:noFill/>
            <a:prstDash val="solid"/>
          </a:ln>
        </p:spPr>
        <p:txBody>
          <a:bodyPr anchor="t" anchorCtr="0"/>
          <a:p>
            <a:r>
              <a:rPr lang="ja-JP" altLang="en-US" sz="5400"/>
              <a:t>まったり～村の小さな農園</a:t>
            </a:r>
            <a:br>
              <a:rPr lang="ja-JP" altLang="en-US" sz="5400"/>
            </a:br>
            <a:r>
              <a:rPr lang="ja-JP" altLang="en-US" sz="5400"/>
              <a:t>里山</a:t>
            </a:r>
            <a:r>
              <a:rPr lang="en-US" altLang="ja-JP" sz="5400"/>
              <a:t>re</a:t>
            </a:r>
            <a:r>
              <a:rPr lang="ja-JP" altLang="en-US" sz="5400"/>
              <a:t>トリート響</a:t>
            </a:r>
            <a:br>
              <a:rPr lang="ja-JP" altLang="en-US" sz="5400"/>
            </a:br>
            <a:br>
              <a:rPr lang="ja-JP" altLang="en-US" sz="5400"/>
            </a:br>
            <a:r>
              <a:rPr lang="ja-JP" altLang="en-US" sz="4400"/>
              <a:t>北山郷子</a:t>
            </a:r>
            <a:endParaRPr lang="ja-JP" altLang="en-US" sz="4400"/>
          </a:p>
        </p:txBody>
      </p:sp>
      <p:sp>
        <p:nvSpPr>
          <p:cNvPr id="3" name="サブタイトル 2"/>
          <p:cNvSpPr>
            <a:spLocks noGrp="1"/>
          </p:cNvSpPr>
          <p:nvPr>
            <p:ph type="subTitle" idx="1"/>
          </p:nvPr>
        </p:nvSpPr>
        <p:spPr>
          <a:xfrm>
            <a:off x="1524000" y="404495"/>
            <a:ext cx="9144000" cy="2061210"/>
          </a:xfrm>
        </p:spPr>
        <p:txBody>
          <a:bodyPr>
            <a:normAutofit fontScale="30000"/>
          </a:bodyPr>
          <a:p>
            <a:endParaRPr lang="ja-JP" altLang="en-US"/>
          </a:p>
          <a:p>
            <a:endParaRPr lang="ja-JP" altLang="en-US"/>
          </a:p>
          <a:p>
            <a:endParaRPr lang="ja-JP" altLang="en-US"/>
          </a:p>
          <a:p>
            <a:r>
              <a:rPr lang="en-US" altLang="ja-JP" sz="8000"/>
              <a:t>2024</a:t>
            </a:r>
            <a:r>
              <a:rPr lang="ja-JP" altLang="en-US" sz="8000"/>
              <a:t>年</a:t>
            </a:r>
            <a:r>
              <a:rPr lang="en-US" altLang="ja-JP" sz="8000"/>
              <a:t>6</a:t>
            </a:r>
            <a:r>
              <a:rPr lang="ja-JP" altLang="en-US" sz="8000"/>
              <a:t>月</a:t>
            </a:r>
            <a:r>
              <a:rPr lang="en-US" altLang="ja-JP" sz="8000"/>
              <a:t>18</a:t>
            </a:r>
            <a:r>
              <a:rPr lang="ja-JP" altLang="en-US" sz="8000"/>
              <a:t>日　　</a:t>
            </a:r>
            <a:r>
              <a:rPr lang="en-US" altLang="ja-JP" sz="8000" dirty="0">
                <a:sym typeface="+mn-ea"/>
              </a:rPr>
              <a:t>IBARAKI</a:t>
            </a:r>
            <a:r>
              <a:rPr lang="ja-JP" altLang="en-US" sz="8000" dirty="0">
                <a:sym typeface="+mn-ea"/>
              </a:rPr>
              <a:t>里・山・トレイルプロジェクト</a:t>
            </a:r>
            <a:br>
              <a:rPr lang="ja-JP" altLang="en-US" sz="8000"/>
            </a:br>
            <a:r>
              <a:rPr lang="ja-JP" altLang="en-US" sz="12000"/>
              <a:t>第</a:t>
            </a:r>
            <a:r>
              <a:rPr lang="en-US" altLang="ja-JP" sz="12000"/>
              <a:t>2</a:t>
            </a:r>
            <a:r>
              <a:rPr lang="ja-JP" altLang="en-US" sz="12000"/>
              <a:t>回プレ講座</a:t>
            </a:r>
            <a:endParaRPr lang="ja-JP" altLang="en-US" sz="12000"/>
          </a:p>
          <a:p>
            <a:r>
              <a:rPr lang="ja-JP" altLang="en-US" sz="12000"/>
              <a:t>「地域の持続性につながるニューツーリズム」</a:t>
            </a:r>
            <a:endParaRPr lang="ja-JP" altLang="en-US" sz="12000"/>
          </a:p>
          <a:p>
            <a:endParaRPr lang="ja-JP" altLang="en-US" sz="8000"/>
          </a:p>
        </p:txBody>
      </p:sp>
      <p:pic>
        <p:nvPicPr>
          <p:cNvPr id="4" name="図形 3" descr="スクリーンショット (27)"/>
          <p:cNvPicPr>
            <a:picLocks noChangeAspect="1"/>
          </p:cNvPicPr>
          <p:nvPr/>
        </p:nvPicPr>
        <p:blipFill>
          <a:blip r:embed="rId1"/>
          <a:stretch>
            <a:fillRect/>
          </a:stretch>
        </p:blipFill>
        <p:spPr>
          <a:xfrm>
            <a:off x="8862060" y="3901440"/>
            <a:ext cx="2509520" cy="25095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ja-JP" altLang="en-US">
                <a:sym typeface="+mn-ea"/>
              </a:rPr>
              <a:t>農家民泊「里山</a:t>
            </a:r>
            <a:r>
              <a:rPr lang="en-US" altLang="ja-JP">
                <a:sym typeface="+mn-ea"/>
              </a:rPr>
              <a:t>re</a:t>
            </a:r>
            <a:r>
              <a:rPr lang="ja-JP" altLang="en-US">
                <a:sym typeface="+mn-ea"/>
              </a:rPr>
              <a:t>トリート響」</a:t>
            </a:r>
            <a:endParaRPr lang="ja-JP" altLang="en-US"/>
          </a:p>
        </p:txBody>
      </p:sp>
      <p:sp>
        <p:nvSpPr>
          <p:cNvPr id="3" name="コンテンツプレースホルダ 2"/>
          <p:cNvSpPr>
            <a:spLocks noGrp="1"/>
          </p:cNvSpPr>
          <p:nvPr>
            <p:ph sz="half" idx="1"/>
          </p:nvPr>
        </p:nvSpPr>
        <p:spPr>
          <a:xfrm>
            <a:off x="609600" y="1600200"/>
            <a:ext cx="5376545" cy="4737100"/>
          </a:xfrm>
        </p:spPr>
        <p:txBody>
          <a:bodyPr/>
          <a:p>
            <a:pPr marL="0" indent="0">
              <a:buNone/>
            </a:pPr>
            <a:r>
              <a:rPr lang="ja-JP" altLang="en-US"/>
              <a:t>〈</a:t>
            </a:r>
            <a:r>
              <a:rPr lang="en-US" altLang="ja-JP"/>
              <a:t>WWOOF</a:t>
            </a:r>
            <a:r>
              <a:rPr lang="ja-JP" altLang="en-US"/>
              <a:t>　</a:t>
            </a:r>
            <a:r>
              <a:rPr lang="en-US" altLang="ja-JP"/>
              <a:t>Japan</a:t>
            </a:r>
            <a:r>
              <a:rPr lang="ja-JP" altLang="en-US"/>
              <a:t>〉</a:t>
            </a:r>
            <a:endParaRPr lang="en-US" altLang="ja-JP"/>
          </a:p>
          <a:p>
            <a:pPr marL="0" indent="0">
              <a:buNone/>
            </a:pPr>
            <a:br>
              <a:rPr lang="en-US" altLang="ja-JP"/>
            </a:br>
            <a:r>
              <a:rPr lang="ja-JP" altLang="en-US"/>
              <a:t>・世界的な仕組み</a:t>
            </a:r>
            <a:br>
              <a:rPr lang="ja-JP" altLang="en-US"/>
            </a:br>
            <a:r>
              <a:rPr lang="ja-JP" altLang="en-US"/>
              <a:t>・お手伝いと、</a:t>
            </a:r>
            <a:endParaRPr lang="ja-JP" altLang="en-US"/>
          </a:p>
          <a:p>
            <a:pPr marL="0" indent="0">
              <a:buNone/>
            </a:pPr>
            <a:r>
              <a:rPr lang="ja-JP" altLang="en-US"/>
              <a:t>滞在・食材</a:t>
            </a:r>
            <a:r>
              <a:rPr lang="ja-JP" altLang="en-US"/>
              <a:t>のトレード</a:t>
            </a:r>
            <a:br>
              <a:rPr lang="ja-JP" altLang="en-US"/>
            </a:br>
            <a:r>
              <a:rPr lang="ja-JP" altLang="en-US"/>
              <a:t>・年会費以外にホストとゲスト間にはお金は発生</a:t>
            </a:r>
            <a:r>
              <a:rPr lang="ja-JP" altLang="en-US"/>
              <a:t>しない</a:t>
            </a:r>
            <a:endParaRPr lang="ja-JP" altLang="en-US"/>
          </a:p>
        </p:txBody>
      </p:sp>
      <p:sp>
        <p:nvSpPr>
          <p:cNvPr id="4" name="コンテンツプレースホルダ 3"/>
          <p:cNvSpPr>
            <a:spLocks noGrp="1"/>
          </p:cNvSpPr>
          <p:nvPr>
            <p:ph sz="half" idx="2"/>
          </p:nvPr>
        </p:nvSpPr>
        <p:spPr>
          <a:xfrm>
            <a:off x="6205855" y="1600200"/>
            <a:ext cx="5376545" cy="4737100"/>
          </a:xfrm>
        </p:spPr>
        <p:txBody>
          <a:bodyPr/>
          <a:p>
            <a:pPr marL="0" indent="0">
              <a:buNone/>
            </a:pPr>
            <a:r>
              <a:rPr lang="ja-JP" altLang="en-US"/>
              <a:t>〈田舎ホームステイ</a:t>
            </a:r>
            <a:r>
              <a:rPr lang="ja-JP" altLang="en-US"/>
              <a:t>〉</a:t>
            </a:r>
            <a:endParaRPr lang="ja-JP" altLang="en-US"/>
          </a:p>
          <a:p>
            <a:pPr marL="0" indent="0">
              <a:buNone/>
            </a:pPr>
            <a:r>
              <a:rPr lang="ja-JP" altLang="en-US"/>
              <a:t>「家族のような滞在」</a:t>
            </a:r>
            <a:r>
              <a:rPr lang="ja-JP" altLang="en-US"/>
              <a:t>を目的に、</a:t>
            </a:r>
            <a:br>
              <a:rPr lang="ja-JP" altLang="en-US"/>
            </a:br>
            <a:r>
              <a:rPr lang="ja-JP" altLang="en-US"/>
              <a:t>社会の問題を解いていく姿勢に</a:t>
            </a:r>
            <a:r>
              <a:rPr lang="ja-JP" altLang="en-US"/>
              <a:t>共感</a:t>
            </a:r>
            <a:endParaRPr lang="ja-JP" altLang="en-US"/>
          </a:p>
          <a:p>
            <a:pPr marL="0" indent="0">
              <a:buNone/>
            </a:pPr>
            <a:endParaRPr lang="ja-JP" altLang="en-US"/>
          </a:p>
          <a:p>
            <a:pPr marL="0" indent="0">
              <a:buNone/>
            </a:pPr>
            <a:r>
              <a:rPr lang="ja-JP" altLang="en-US"/>
              <a:t>〈教育民泊〉</a:t>
            </a:r>
            <a:br>
              <a:rPr lang="ja-JP" altLang="en-US"/>
            </a:br>
            <a:r>
              <a:rPr lang="ja-JP" altLang="en-US"/>
              <a:t>「里美山村交流会」が受け皿となり、地域で子どもたちを受け入れる取り組み</a:t>
            </a:r>
            <a:r>
              <a:rPr lang="ja-JP" altLang="en-US"/>
              <a:t>。</a:t>
            </a:r>
            <a:endParaRPr lang="ja-JP" altLang="en-US"/>
          </a:p>
        </p:txBody>
      </p:sp>
      <p:sp>
        <p:nvSpPr>
          <p:cNvPr id="5" name="テキストボックス 4"/>
          <p:cNvSpPr txBox="1"/>
          <p:nvPr/>
        </p:nvSpPr>
        <p:spPr>
          <a:xfrm>
            <a:off x="11271250" y="6250940"/>
            <a:ext cx="732155" cy="368300"/>
          </a:xfrm>
          <a:prstGeom prst="rect">
            <a:avLst/>
          </a:prstGeom>
          <a:noFill/>
        </p:spPr>
        <p:txBody>
          <a:bodyPr wrap="square" rtlCol="0">
            <a:spAutoFit/>
          </a:bodyPr>
          <a:p>
            <a:r>
              <a:rPr lang="en-US" altLang="ja-JP"/>
              <a:t>3:20</a:t>
            </a:r>
            <a:endParaRPr lang="en-US" altLang="ja-JP"/>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ja-JP" altLang="en-US">
                <a:sym typeface="+mn-ea"/>
              </a:rPr>
              <a:t>農家民泊「里山</a:t>
            </a:r>
            <a:r>
              <a:rPr lang="en-US" altLang="ja-JP">
                <a:sym typeface="+mn-ea"/>
              </a:rPr>
              <a:t>re</a:t>
            </a:r>
            <a:r>
              <a:rPr lang="ja-JP" altLang="en-US">
                <a:sym typeface="+mn-ea"/>
              </a:rPr>
              <a:t>トリート響」</a:t>
            </a:r>
            <a:endParaRPr lang="ja-JP" altLang="en-US"/>
          </a:p>
        </p:txBody>
      </p:sp>
      <p:sp>
        <p:nvSpPr>
          <p:cNvPr id="3" name="コンテンツプレースホルダ 2"/>
          <p:cNvSpPr>
            <a:spLocks noGrp="1"/>
          </p:cNvSpPr>
          <p:nvPr>
            <p:ph sz="half" idx="1"/>
          </p:nvPr>
        </p:nvSpPr>
        <p:spPr>
          <a:xfrm>
            <a:off x="609600" y="1600200"/>
            <a:ext cx="10793095" cy="4526280"/>
          </a:xfrm>
        </p:spPr>
        <p:txBody>
          <a:bodyPr/>
          <a:p>
            <a:pPr marL="0" indent="0">
              <a:buNone/>
            </a:pPr>
            <a:r>
              <a:rPr kumimoji="1" lang="ja-JP" altLang="en-US" sz="2800" b="1">
                <a:solidFill>
                  <a:sysClr val="windowText" lastClr="000000"/>
                </a:solidFill>
                <a:latin typeface="游ゴシック" panose="020B0400000000000000" charset="-128"/>
                <a:ea typeface="+mn-ea"/>
                <a:cs typeface="+mn-ea"/>
                <a:sym typeface="+mn-ea"/>
              </a:rPr>
              <a:t>〈</a:t>
            </a:r>
            <a:r>
              <a:rPr kumimoji="1" lang="en-US" altLang="ja-JP" sz="2800" b="1">
                <a:solidFill>
                  <a:sysClr val="windowText" lastClr="000000"/>
                </a:solidFill>
                <a:latin typeface="游ゴシック" panose="020B0400000000000000" charset="-128"/>
                <a:ea typeface="+mn-ea"/>
                <a:cs typeface="+mn-ea"/>
                <a:sym typeface="+mn-ea"/>
              </a:rPr>
              <a:t>2023</a:t>
            </a:r>
            <a:r>
              <a:rPr kumimoji="1" lang="ja-JP" altLang="en-US" sz="2800" b="1">
                <a:solidFill>
                  <a:sysClr val="windowText" lastClr="000000"/>
                </a:solidFill>
                <a:latin typeface="游ゴシック" panose="020B0400000000000000" charset="-128"/>
                <a:ea typeface="+mn-ea"/>
                <a:cs typeface="+mn-ea"/>
                <a:sym typeface="+mn-ea"/>
              </a:rPr>
              <a:t>年受け入れ実績〉</a:t>
            </a:r>
            <a:br>
              <a:rPr kumimoji="1" lang="ja-JP" altLang="en-US" sz="2000">
                <a:solidFill>
                  <a:sysClr val="windowText" lastClr="000000"/>
                </a:solidFill>
                <a:latin typeface="游ゴシック" panose="020B0400000000000000" charset="-128"/>
                <a:ea typeface="+mn-ea"/>
                <a:cs typeface="+mn-ea"/>
                <a:sym typeface="+mn-ea"/>
              </a:rPr>
            </a:br>
            <a:r>
              <a:rPr kumimoji="1" lang="ja-JP" altLang="en-US" sz="2000">
                <a:solidFill>
                  <a:sysClr val="windowText" lastClr="000000"/>
                </a:solidFill>
                <a:latin typeface="游ゴシック" panose="020B0400000000000000" charset="-128"/>
                <a:ea typeface="+mn-ea"/>
                <a:cs typeface="+mn-ea"/>
                <a:sym typeface="+mn-ea"/>
              </a:rPr>
              <a:t>・</a:t>
            </a:r>
            <a:r>
              <a:rPr kumimoji="1" lang="en-US" altLang="ja-JP" sz="2000">
                <a:solidFill>
                  <a:sysClr val="windowText" lastClr="000000"/>
                </a:solidFill>
                <a:latin typeface="游ゴシック" panose="020B0400000000000000" charset="-128"/>
                <a:ea typeface="+mn-ea"/>
                <a:cs typeface="+mn-ea"/>
                <a:sym typeface="+mn-ea"/>
              </a:rPr>
              <a:t>WWOOFer</a:t>
            </a:r>
            <a:r>
              <a:rPr kumimoji="1" lang="ja-JP" altLang="en-US" sz="2000">
                <a:solidFill>
                  <a:sysClr val="windowText" lastClr="000000"/>
                </a:solidFill>
                <a:latin typeface="游ゴシック" panose="020B0400000000000000" charset="-128"/>
                <a:ea typeface="+mn-ea"/>
                <a:cs typeface="+mn-ea"/>
                <a:sym typeface="+mn-ea"/>
              </a:rPr>
              <a:t>　</a:t>
            </a:r>
            <a:r>
              <a:rPr kumimoji="1" lang="en-US" altLang="ja-JP" sz="2000">
                <a:solidFill>
                  <a:sysClr val="windowText" lastClr="000000"/>
                </a:solidFill>
                <a:latin typeface="游ゴシック" panose="020B0400000000000000" charset="-128"/>
                <a:ea typeface="+mn-ea"/>
                <a:cs typeface="+mn-ea"/>
                <a:sym typeface="+mn-ea"/>
              </a:rPr>
              <a:t>13</a:t>
            </a:r>
            <a:r>
              <a:rPr kumimoji="1" lang="ja-JP" altLang="en-US" sz="2000">
                <a:solidFill>
                  <a:sysClr val="windowText" lastClr="000000"/>
                </a:solidFill>
                <a:latin typeface="游ゴシック" panose="020B0400000000000000" charset="-128"/>
                <a:ea typeface="+mn-ea"/>
                <a:cs typeface="+mn-ea"/>
                <a:sym typeface="+mn-ea"/>
              </a:rPr>
              <a:t>組　フランス、ドイツ、オランダ、イギリス、日本、香港</a:t>
            </a:r>
            <a:br>
              <a:rPr kumimoji="1" lang="ja-JP" altLang="en-US" sz="2000">
                <a:solidFill>
                  <a:sysClr val="windowText" lastClr="000000"/>
                </a:solidFill>
                <a:latin typeface="游ゴシック" panose="020B0400000000000000" charset="-128"/>
                <a:ea typeface="+mn-ea"/>
                <a:cs typeface="+mn-ea"/>
                <a:sym typeface="+mn-ea"/>
              </a:rPr>
            </a:br>
            <a:r>
              <a:rPr kumimoji="1" lang="ja-JP" altLang="en-US" sz="2000">
                <a:solidFill>
                  <a:sysClr val="windowText" lastClr="000000"/>
                </a:solidFill>
                <a:latin typeface="游ゴシック" panose="020B0400000000000000" charset="-128"/>
                <a:ea typeface="+mn-ea"/>
                <a:cs typeface="+mn-ea"/>
                <a:sym typeface="+mn-ea"/>
              </a:rPr>
              <a:t>　滞在期間　</a:t>
            </a:r>
            <a:r>
              <a:rPr kumimoji="1" lang="en-US" altLang="ja-JP" sz="2000">
                <a:solidFill>
                  <a:sysClr val="windowText" lastClr="000000"/>
                </a:solidFill>
                <a:latin typeface="游ゴシック" panose="020B0400000000000000" charset="-128"/>
                <a:ea typeface="+mn-ea"/>
                <a:cs typeface="+mn-ea"/>
                <a:sym typeface="+mn-ea"/>
              </a:rPr>
              <a:t>2</a:t>
            </a:r>
            <a:r>
              <a:rPr kumimoji="1" lang="ja-JP" altLang="en-US" sz="2000">
                <a:solidFill>
                  <a:sysClr val="windowText" lastClr="000000"/>
                </a:solidFill>
                <a:latin typeface="游ゴシック" panose="020B0400000000000000" charset="-128"/>
                <a:ea typeface="+mn-ea"/>
                <a:cs typeface="+mn-ea"/>
                <a:sym typeface="+mn-ea"/>
              </a:rPr>
              <a:t>日～</a:t>
            </a:r>
            <a:r>
              <a:rPr kumimoji="1" lang="en-US" altLang="ja-JP" sz="2000">
                <a:solidFill>
                  <a:sysClr val="windowText" lastClr="000000"/>
                </a:solidFill>
                <a:latin typeface="游ゴシック" panose="020B0400000000000000" charset="-128"/>
                <a:ea typeface="+mn-ea"/>
                <a:cs typeface="+mn-ea"/>
                <a:sym typeface="+mn-ea"/>
              </a:rPr>
              <a:t>6</a:t>
            </a:r>
            <a:r>
              <a:rPr kumimoji="1" lang="ja-JP" altLang="en-US" sz="2000">
                <a:solidFill>
                  <a:sysClr val="windowText" lastClr="000000"/>
                </a:solidFill>
                <a:latin typeface="游ゴシック" panose="020B0400000000000000" charset="-128"/>
                <a:ea typeface="+mn-ea"/>
                <a:cs typeface="+mn-ea"/>
                <a:sym typeface="+mn-ea"/>
              </a:rPr>
              <a:t>か月（</a:t>
            </a:r>
            <a:r>
              <a:rPr kumimoji="1" lang="en-US" altLang="ja-JP" sz="2000">
                <a:solidFill>
                  <a:sysClr val="windowText" lastClr="000000"/>
                </a:solidFill>
                <a:latin typeface="游ゴシック" panose="020B0400000000000000" charset="-128"/>
                <a:ea typeface="+mn-ea"/>
                <a:cs typeface="+mn-ea"/>
                <a:sym typeface="+mn-ea"/>
              </a:rPr>
              <a:t>1</a:t>
            </a:r>
            <a:r>
              <a:rPr kumimoji="1" lang="ja-JP" altLang="en-US" sz="2000">
                <a:solidFill>
                  <a:sysClr val="windowText" lastClr="000000"/>
                </a:solidFill>
                <a:latin typeface="游ゴシック" panose="020B0400000000000000" charset="-128"/>
                <a:ea typeface="+mn-ea"/>
                <a:cs typeface="+mn-ea"/>
                <a:sym typeface="+mn-ea"/>
              </a:rPr>
              <a:t>か月</a:t>
            </a:r>
            <a:r>
              <a:rPr kumimoji="1" lang="en-US" altLang="ja-JP" sz="2000">
                <a:solidFill>
                  <a:sysClr val="windowText" lastClr="000000"/>
                </a:solidFill>
                <a:latin typeface="游ゴシック" panose="020B0400000000000000" charset="-128"/>
                <a:ea typeface="+mn-ea"/>
                <a:cs typeface="+mn-ea"/>
                <a:sym typeface="+mn-ea"/>
              </a:rPr>
              <a:t>1</a:t>
            </a:r>
            <a:r>
              <a:rPr kumimoji="1" lang="ja-JP" altLang="en-US" sz="2000">
                <a:solidFill>
                  <a:sysClr val="windowText" lastClr="000000"/>
                </a:solidFill>
                <a:latin typeface="游ゴシック" panose="020B0400000000000000" charset="-128"/>
                <a:ea typeface="+mn-ea"/>
                <a:cs typeface="+mn-ea"/>
                <a:sym typeface="+mn-ea"/>
              </a:rPr>
              <a:t>組、</a:t>
            </a:r>
            <a:r>
              <a:rPr kumimoji="1" lang="en-US" altLang="ja-JP" sz="2000">
                <a:solidFill>
                  <a:sysClr val="windowText" lastClr="000000"/>
                </a:solidFill>
                <a:latin typeface="游ゴシック" panose="020B0400000000000000" charset="-128"/>
                <a:ea typeface="+mn-ea"/>
                <a:cs typeface="+mn-ea"/>
                <a:sym typeface="+mn-ea"/>
              </a:rPr>
              <a:t>2</a:t>
            </a:r>
            <a:r>
              <a:rPr kumimoji="1" lang="ja-JP" altLang="en-US" sz="2000">
                <a:solidFill>
                  <a:sysClr val="windowText" lastClr="000000"/>
                </a:solidFill>
                <a:latin typeface="游ゴシック" panose="020B0400000000000000" charset="-128"/>
                <a:ea typeface="+mn-ea"/>
                <a:cs typeface="+mn-ea"/>
                <a:sym typeface="+mn-ea"/>
              </a:rPr>
              <a:t>か月</a:t>
            </a:r>
            <a:r>
              <a:rPr kumimoji="1" lang="en-US" altLang="ja-JP" sz="2000">
                <a:solidFill>
                  <a:sysClr val="windowText" lastClr="000000"/>
                </a:solidFill>
                <a:latin typeface="游ゴシック" panose="020B0400000000000000" charset="-128"/>
                <a:ea typeface="+mn-ea"/>
                <a:cs typeface="+mn-ea"/>
                <a:sym typeface="+mn-ea"/>
              </a:rPr>
              <a:t>1</a:t>
            </a:r>
            <a:r>
              <a:rPr kumimoji="1" lang="ja-JP" altLang="en-US" sz="2000">
                <a:solidFill>
                  <a:sysClr val="windowText" lastClr="000000"/>
                </a:solidFill>
                <a:latin typeface="游ゴシック" panose="020B0400000000000000" charset="-128"/>
                <a:ea typeface="+mn-ea"/>
                <a:cs typeface="+mn-ea"/>
                <a:sym typeface="+mn-ea"/>
              </a:rPr>
              <a:t>組、</a:t>
            </a:r>
            <a:r>
              <a:rPr kumimoji="1" lang="en-US" altLang="ja-JP" sz="2000">
                <a:solidFill>
                  <a:sysClr val="windowText" lastClr="000000"/>
                </a:solidFill>
                <a:latin typeface="游ゴシック" panose="020B0400000000000000" charset="-128"/>
                <a:ea typeface="+mn-ea"/>
                <a:cs typeface="+mn-ea"/>
                <a:sym typeface="+mn-ea"/>
              </a:rPr>
              <a:t>6</a:t>
            </a:r>
            <a:r>
              <a:rPr kumimoji="1" lang="ja-JP" altLang="en-US" sz="2000">
                <a:solidFill>
                  <a:sysClr val="windowText" lastClr="000000"/>
                </a:solidFill>
                <a:latin typeface="游ゴシック" panose="020B0400000000000000" charset="-128"/>
                <a:ea typeface="+mn-ea"/>
                <a:cs typeface="+mn-ea"/>
                <a:sym typeface="+mn-ea"/>
              </a:rPr>
              <a:t>か月</a:t>
            </a:r>
            <a:r>
              <a:rPr kumimoji="1" lang="en-US" altLang="ja-JP" sz="2000">
                <a:solidFill>
                  <a:sysClr val="windowText" lastClr="000000"/>
                </a:solidFill>
                <a:latin typeface="游ゴシック" panose="020B0400000000000000" charset="-128"/>
                <a:ea typeface="+mn-ea"/>
                <a:cs typeface="+mn-ea"/>
                <a:sym typeface="+mn-ea"/>
              </a:rPr>
              <a:t>1</a:t>
            </a:r>
            <a:r>
              <a:rPr kumimoji="1" lang="ja-JP" altLang="en-US" sz="2000">
                <a:solidFill>
                  <a:sysClr val="windowText" lastClr="000000"/>
                </a:solidFill>
                <a:latin typeface="游ゴシック" panose="020B0400000000000000" charset="-128"/>
                <a:ea typeface="+mn-ea"/>
                <a:cs typeface="+mn-ea"/>
                <a:sym typeface="+mn-ea"/>
              </a:rPr>
              <a:t>組、通常</a:t>
            </a:r>
            <a:r>
              <a:rPr kumimoji="1" lang="en-US" altLang="ja-JP" sz="2000">
                <a:solidFill>
                  <a:sysClr val="windowText" lastClr="000000"/>
                </a:solidFill>
                <a:latin typeface="游ゴシック" panose="020B0400000000000000" charset="-128"/>
                <a:ea typeface="+mn-ea"/>
                <a:cs typeface="+mn-ea"/>
                <a:sym typeface="+mn-ea"/>
              </a:rPr>
              <a:t>1</a:t>
            </a:r>
            <a:r>
              <a:rPr kumimoji="1" lang="ja-JP" altLang="en-US" sz="2000">
                <a:solidFill>
                  <a:sysClr val="windowText" lastClr="000000"/>
                </a:solidFill>
                <a:latin typeface="游ゴシック" panose="020B0400000000000000" charset="-128"/>
                <a:ea typeface="+mn-ea"/>
                <a:cs typeface="+mn-ea"/>
                <a:sym typeface="+mn-ea"/>
              </a:rPr>
              <a:t>～</a:t>
            </a:r>
            <a:r>
              <a:rPr kumimoji="1" lang="en-US" altLang="ja-JP" sz="2000">
                <a:solidFill>
                  <a:sysClr val="windowText" lastClr="000000"/>
                </a:solidFill>
                <a:latin typeface="游ゴシック" panose="020B0400000000000000" charset="-128"/>
                <a:ea typeface="+mn-ea"/>
                <a:cs typeface="+mn-ea"/>
                <a:sym typeface="+mn-ea"/>
              </a:rPr>
              <a:t>2</a:t>
            </a:r>
            <a:r>
              <a:rPr kumimoji="1" lang="ja-JP" altLang="en-US" sz="2000">
                <a:solidFill>
                  <a:sysClr val="windowText" lastClr="000000"/>
                </a:solidFill>
                <a:latin typeface="游ゴシック" panose="020B0400000000000000" charset="-128"/>
                <a:ea typeface="+mn-ea"/>
                <a:cs typeface="+mn-ea"/>
                <a:sym typeface="+mn-ea"/>
              </a:rPr>
              <a:t>週間くらい）</a:t>
            </a:r>
            <a:endParaRPr kumimoji="1" lang="ja-JP" altLang="en-US" sz="2000"/>
          </a:p>
          <a:p>
            <a:pPr marL="0" indent="0">
              <a:buNone/>
            </a:pPr>
            <a:r>
              <a:rPr kumimoji="1" lang="ja-JP" altLang="en-US" sz="2000">
                <a:solidFill>
                  <a:sysClr val="windowText" lastClr="000000"/>
                </a:solidFill>
                <a:latin typeface="游ゴシック" panose="020B0400000000000000" charset="-128"/>
                <a:ea typeface="+mn-ea"/>
                <a:cs typeface="+mn-ea"/>
                <a:sym typeface="+mn-ea"/>
              </a:rPr>
              <a:t>　</a:t>
            </a:r>
            <a:r>
              <a:rPr kumimoji="1" lang="en-US" altLang="ja-JP" sz="2000">
                <a:solidFill>
                  <a:sysClr val="windowText" lastClr="000000"/>
                </a:solidFill>
                <a:latin typeface="游ゴシック" panose="020B0400000000000000" charset="-128"/>
                <a:ea typeface="+mn-ea"/>
                <a:cs typeface="+mn-ea"/>
                <a:sym typeface="+mn-ea"/>
              </a:rPr>
              <a:t>1</a:t>
            </a:r>
            <a:r>
              <a:rPr kumimoji="1" lang="ja-JP" altLang="en-US" sz="2000">
                <a:solidFill>
                  <a:sysClr val="windowText" lastClr="000000"/>
                </a:solidFill>
                <a:latin typeface="游ゴシック" panose="020B0400000000000000" charset="-128"/>
                <a:ea typeface="+mn-ea"/>
                <a:cs typeface="+mn-ea"/>
                <a:sym typeface="+mn-ea"/>
              </a:rPr>
              <a:t>組当たりの人数　</a:t>
            </a:r>
            <a:r>
              <a:rPr kumimoji="1" lang="en-US" altLang="ja-JP" sz="2000">
                <a:solidFill>
                  <a:sysClr val="windowText" lastClr="000000"/>
                </a:solidFill>
                <a:latin typeface="游ゴシック" panose="020B0400000000000000" charset="-128"/>
                <a:ea typeface="+mn-ea"/>
                <a:cs typeface="+mn-ea"/>
                <a:sym typeface="+mn-ea"/>
              </a:rPr>
              <a:t>1</a:t>
            </a:r>
            <a:r>
              <a:rPr kumimoji="1" lang="ja-JP" altLang="en-US" sz="2000">
                <a:solidFill>
                  <a:sysClr val="windowText" lastClr="000000"/>
                </a:solidFill>
                <a:latin typeface="游ゴシック" panose="020B0400000000000000" charset="-128"/>
                <a:ea typeface="+mn-ea"/>
                <a:cs typeface="+mn-ea"/>
                <a:sym typeface="+mn-ea"/>
              </a:rPr>
              <a:t>人～</a:t>
            </a:r>
            <a:r>
              <a:rPr kumimoji="1" lang="en-US" altLang="ja-JP" sz="2000">
                <a:solidFill>
                  <a:sysClr val="windowText" lastClr="000000"/>
                </a:solidFill>
                <a:latin typeface="游ゴシック" panose="020B0400000000000000" charset="-128"/>
                <a:ea typeface="+mn-ea"/>
                <a:cs typeface="+mn-ea"/>
                <a:sym typeface="+mn-ea"/>
              </a:rPr>
              <a:t>2</a:t>
            </a:r>
            <a:r>
              <a:rPr kumimoji="1" lang="ja-JP" altLang="en-US" sz="2000">
                <a:solidFill>
                  <a:sysClr val="windowText" lastClr="000000"/>
                </a:solidFill>
                <a:latin typeface="游ゴシック" panose="020B0400000000000000" charset="-128"/>
                <a:ea typeface="+mn-ea"/>
                <a:cs typeface="+mn-ea"/>
                <a:sym typeface="+mn-ea"/>
              </a:rPr>
              <a:t>人</a:t>
            </a:r>
            <a:endParaRPr kumimoji="1" lang="ja-JP" altLang="en-US" sz="2000"/>
          </a:p>
          <a:p>
            <a:pPr marL="0" indent="0">
              <a:buNone/>
            </a:pPr>
            <a:r>
              <a:rPr kumimoji="1" lang="ja-JP" altLang="en-US" sz="2000">
                <a:solidFill>
                  <a:sysClr val="windowText" lastClr="000000"/>
                </a:solidFill>
                <a:latin typeface="游ゴシック" panose="020B0400000000000000" charset="-128"/>
                <a:ea typeface="+mn-ea"/>
                <a:cs typeface="+mn-ea"/>
                <a:sym typeface="+mn-ea"/>
              </a:rPr>
              <a:t>　受け入れ態勢　</a:t>
            </a:r>
            <a:r>
              <a:rPr kumimoji="1" lang="en-US" altLang="ja-JP" sz="2000">
                <a:solidFill>
                  <a:sysClr val="windowText" lastClr="000000"/>
                </a:solidFill>
                <a:latin typeface="游ゴシック" panose="020B0400000000000000" charset="-128"/>
                <a:ea typeface="+mn-ea"/>
                <a:cs typeface="+mn-ea"/>
                <a:sym typeface="+mn-ea"/>
              </a:rPr>
              <a:t>1</a:t>
            </a:r>
            <a:r>
              <a:rPr kumimoji="1" lang="ja-JP" altLang="en-US" sz="2000">
                <a:solidFill>
                  <a:sysClr val="windowText" lastClr="000000"/>
                </a:solidFill>
                <a:latin typeface="游ゴシック" panose="020B0400000000000000" charset="-128"/>
                <a:ea typeface="+mn-ea"/>
                <a:cs typeface="+mn-ea"/>
                <a:sym typeface="+mn-ea"/>
              </a:rPr>
              <a:t>度に</a:t>
            </a:r>
            <a:r>
              <a:rPr kumimoji="1" lang="en-US" altLang="ja-JP" sz="2000">
                <a:solidFill>
                  <a:sysClr val="windowText" lastClr="000000"/>
                </a:solidFill>
                <a:latin typeface="游ゴシック" panose="020B0400000000000000" charset="-128"/>
                <a:ea typeface="+mn-ea"/>
                <a:cs typeface="+mn-ea"/>
                <a:sym typeface="+mn-ea"/>
              </a:rPr>
              <a:t>2</a:t>
            </a:r>
            <a:r>
              <a:rPr kumimoji="1" lang="ja-JP" altLang="en-US" sz="2000">
                <a:solidFill>
                  <a:sysClr val="windowText" lastClr="000000"/>
                </a:solidFill>
                <a:latin typeface="游ゴシック" panose="020B0400000000000000" charset="-128"/>
                <a:ea typeface="+mn-ea"/>
                <a:cs typeface="+mn-ea"/>
                <a:sym typeface="+mn-ea"/>
              </a:rPr>
              <a:t>組まで　</a:t>
            </a:r>
            <a:r>
              <a:rPr kumimoji="1" lang="en-US" altLang="ja-JP" sz="2000">
                <a:solidFill>
                  <a:sysClr val="windowText" lastClr="000000"/>
                </a:solidFill>
                <a:latin typeface="游ゴシック" panose="020B0400000000000000" charset="-128"/>
                <a:ea typeface="+mn-ea"/>
                <a:cs typeface="+mn-ea"/>
                <a:sym typeface="+mn-ea"/>
              </a:rPr>
              <a:t>3</a:t>
            </a:r>
            <a:r>
              <a:rPr kumimoji="1" lang="ja-JP" altLang="en-US" sz="2000">
                <a:solidFill>
                  <a:sysClr val="windowText" lastClr="000000"/>
                </a:solidFill>
                <a:latin typeface="游ゴシック" panose="020B0400000000000000" charset="-128"/>
                <a:ea typeface="+mn-ea"/>
                <a:cs typeface="+mn-ea"/>
                <a:sym typeface="+mn-ea"/>
              </a:rPr>
              <a:t>人まで</a:t>
            </a:r>
            <a:br>
              <a:rPr kumimoji="1" lang="ja-JP" altLang="en-US" sz="2000">
                <a:solidFill>
                  <a:sysClr val="windowText" lastClr="000000"/>
                </a:solidFill>
                <a:latin typeface="游ゴシック" panose="020B0400000000000000" charset="-128"/>
                <a:ea typeface="+mn-ea"/>
                <a:cs typeface="+mn-ea"/>
                <a:sym typeface="+mn-ea"/>
              </a:rPr>
            </a:br>
            <a:r>
              <a:rPr kumimoji="1" lang="ja-JP" altLang="en-US" sz="2000">
                <a:solidFill>
                  <a:sysClr val="windowText" lastClr="000000"/>
                </a:solidFill>
                <a:latin typeface="游ゴシック" panose="020B0400000000000000" charset="-128"/>
                <a:ea typeface="+mn-ea"/>
                <a:cs typeface="+mn-ea"/>
                <a:sym typeface="+mn-ea"/>
              </a:rPr>
              <a:t>　目的　もっと深い日本を知りたい。田舎の環境に身を置きたい</a:t>
            </a:r>
            <a:r>
              <a:rPr kumimoji="1" lang="ja-JP" altLang="en-US" sz="2000">
                <a:solidFill>
                  <a:sysClr val="windowText" lastClr="000000"/>
                </a:solidFill>
                <a:latin typeface="游ゴシック" panose="020B0400000000000000" charset="-128"/>
                <a:ea typeface="+mn-ea"/>
                <a:cs typeface="+mn-ea"/>
                <a:sym typeface="+mn-ea"/>
              </a:rPr>
              <a:t>。日本人と本当の触れ合いをしたい</a:t>
            </a:r>
            <a:endParaRPr kumimoji="1" lang="ja-JP" altLang="en-US" sz="2000"/>
          </a:p>
          <a:p>
            <a:pPr marL="0" indent="0">
              <a:buNone/>
            </a:pPr>
            <a:r>
              <a:rPr kumimoji="1" lang="ja-JP" altLang="en-US" sz="2000">
                <a:solidFill>
                  <a:sysClr val="windowText" lastClr="000000"/>
                </a:solidFill>
                <a:latin typeface="游ゴシック" panose="020B0400000000000000" charset="-128"/>
                <a:ea typeface="+mn-ea"/>
                <a:cs typeface="+mn-ea"/>
                <a:sym typeface="+mn-ea"/>
              </a:rPr>
              <a:t>・田舎ホームステイ　</a:t>
            </a:r>
            <a:r>
              <a:rPr kumimoji="1" lang="en-US" altLang="ja-JP" sz="2000">
                <a:solidFill>
                  <a:sysClr val="windowText" lastClr="000000"/>
                </a:solidFill>
                <a:latin typeface="游ゴシック" panose="020B0400000000000000" charset="-128"/>
                <a:ea typeface="+mn-ea"/>
                <a:cs typeface="+mn-ea"/>
                <a:sym typeface="+mn-ea"/>
              </a:rPr>
              <a:t>8</a:t>
            </a:r>
            <a:r>
              <a:rPr kumimoji="1" lang="ja-JP" altLang="en-US" sz="2000">
                <a:solidFill>
                  <a:sysClr val="windowText" lastClr="000000"/>
                </a:solidFill>
                <a:latin typeface="游ゴシック" panose="020B0400000000000000" charset="-128"/>
                <a:ea typeface="+mn-ea"/>
                <a:cs typeface="+mn-ea"/>
                <a:sym typeface="+mn-ea"/>
              </a:rPr>
              <a:t>組　日本、または在日（マカオ、ロシア、イギリス、中国）</a:t>
            </a:r>
            <a:endParaRPr kumimoji="1" lang="ja-JP" altLang="en-US" sz="2000"/>
          </a:p>
          <a:p>
            <a:pPr marL="0" indent="0">
              <a:buNone/>
            </a:pPr>
            <a:r>
              <a:rPr kumimoji="1" lang="ja-JP" altLang="en-US" sz="2000">
                <a:solidFill>
                  <a:sysClr val="windowText" lastClr="000000"/>
                </a:solidFill>
                <a:latin typeface="游ゴシック" panose="020B0400000000000000" charset="-128"/>
                <a:ea typeface="+mn-ea"/>
                <a:cs typeface="+mn-ea"/>
                <a:sym typeface="+mn-ea"/>
              </a:rPr>
              <a:t>　</a:t>
            </a:r>
            <a:r>
              <a:rPr kumimoji="1" lang="ja-JP" altLang="en-US" sz="2000">
                <a:solidFill>
                  <a:sysClr val="windowText" lastClr="000000"/>
                </a:solidFill>
                <a:latin typeface="游ゴシック" panose="020B0400000000000000" charset="-128"/>
                <a:ea typeface="+mn-ea"/>
                <a:cs typeface="+mn-ea"/>
                <a:sym typeface="游ゴシック" panose="020B0400000000000000" charset="-128"/>
              </a:rPr>
              <a:t>滞在期間　</a:t>
            </a:r>
            <a:r>
              <a:rPr kumimoji="1" lang="en-US" altLang="ja-JP" sz="2000">
                <a:solidFill>
                  <a:sysClr val="windowText" lastClr="000000"/>
                </a:solidFill>
                <a:latin typeface="游ゴシック" panose="020B0400000000000000" charset="-128"/>
                <a:ea typeface="+mn-ea"/>
                <a:cs typeface="+mn-ea"/>
                <a:sym typeface="+mn-ea"/>
              </a:rPr>
              <a:t>4</a:t>
            </a:r>
            <a:r>
              <a:rPr kumimoji="1" lang="ja-JP" altLang="en-US" sz="2000">
                <a:solidFill>
                  <a:sysClr val="windowText" lastClr="000000"/>
                </a:solidFill>
                <a:latin typeface="游ゴシック" panose="020B0400000000000000" charset="-128"/>
                <a:ea typeface="+mn-ea"/>
                <a:cs typeface="+mn-ea"/>
                <a:sym typeface="游ゴシック" panose="020B0400000000000000" charset="-128"/>
              </a:rPr>
              <a:t>日～</a:t>
            </a:r>
            <a:r>
              <a:rPr kumimoji="1" lang="en-US" altLang="ja-JP" sz="2000">
                <a:solidFill>
                  <a:sysClr val="windowText" lastClr="000000"/>
                </a:solidFill>
                <a:latin typeface="游ゴシック" panose="020B0400000000000000" charset="-128"/>
                <a:ea typeface="+mn-ea"/>
                <a:cs typeface="+mn-ea"/>
                <a:sym typeface="+mn-ea"/>
              </a:rPr>
              <a:t>1</a:t>
            </a:r>
            <a:r>
              <a:rPr kumimoji="1" lang="ja-JP" altLang="en-US" sz="2000">
                <a:solidFill>
                  <a:sysClr val="windowText" lastClr="000000"/>
                </a:solidFill>
                <a:latin typeface="游ゴシック" panose="020B0400000000000000" charset="-128"/>
                <a:ea typeface="+mn-ea"/>
                <a:cs typeface="+mn-ea"/>
                <a:sym typeface="游ゴシック" panose="020B0400000000000000" charset="-128"/>
              </a:rPr>
              <a:t>か月</a:t>
            </a:r>
            <a:endParaRPr lang="ja-JP" altLang="en-US" sz="2000">
              <a:sym typeface="游ゴシック" panose="020B0400000000000000" charset="-128"/>
            </a:endParaRPr>
          </a:p>
          <a:p>
            <a:pPr marL="0" indent="0">
              <a:buNone/>
            </a:pPr>
            <a:r>
              <a:rPr kumimoji="1" lang="ja-JP" altLang="en-US" sz="2000">
                <a:solidFill>
                  <a:sysClr val="windowText" lastClr="000000"/>
                </a:solidFill>
                <a:latin typeface="游ゴシック" panose="020B0400000000000000" charset="-128"/>
                <a:ea typeface="+mn-ea"/>
                <a:cs typeface="+mn-ea"/>
                <a:sym typeface="游ゴシック" panose="020B0400000000000000" charset="-128"/>
              </a:rPr>
              <a:t>　</a:t>
            </a:r>
            <a:r>
              <a:rPr kumimoji="1" lang="en-US" altLang="ja-JP" sz="2000">
                <a:solidFill>
                  <a:sysClr val="windowText" lastClr="000000"/>
                </a:solidFill>
                <a:latin typeface="游ゴシック" panose="020B0400000000000000" charset="-128"/>
                <a:ea typeface="+mn-ea"/>
                <a:cs typeface="+mn-ea"/>
                <a:sym typeface="+mn-ea"/>
              </a:rPr>
              <a:t>1</a:t>
            </a:r>
            <a:r>
              <a:rPr kumimoji="1" lang="ja-JP" altLang="en-US" sz="2000">
                <a:solidFill>
                  <a:sysClr val="windowText" lastClr="000000"/>
                </a:solidFill>
                <a:latin typeface="游ゴシック" panose="020B0400000000000000" charset="-128"/>
                <a:ea typeface="+mn-ea"/>
                <a:cs typeface="+mn-ea"/>
                <a:sym typeface="游ゴシック" panose="020B0400000000000000" charset="-128"/>
              </a:rPr>
              <a:t>組当たりの人数　</a:t>
            </a:r>
            <a:r>
              <a:rPr kumimoji="1" lang="en-US" altLang="ja-JP" sz="2000">
                <a:solidFill>
                  <a:sysClr val="windowText" lastClr="000000"/>
                </a:solidFill>
                <a:latin typeface="游ゴシック" panose="020B0400000000000000" charset="-128"/>
                <a:ea typeface="+mn-ea"/>
                <a:cs typeface="+mn-ea"/>
                <a:sym typeface="+mn-ea"/>
              </a:rPr>
              <a:t>1</a:t>
            </a:r>
            <a:r>
              <a:rPr kumimoji="1" lang="ja-JP" altLang="en-US" sz="2000">
                <a:solidFill>
                  <a:sysClr val="windowText" lastClr="000000"/>
                </a:solidFill>
                <a:latin typeface="游ゴシック" panose="020B0400000000000000" charset="-128"/>
                <a:ea typeface="+mn-ea"/>
                <a:cs typeface="+mn-ea"/>
                <a:sym typeface="游ゴシック" panose="020B0400000000000000" charset="-128"/>
              </a:rPr>
              <a:t>人～</a:t>
            </a:r>
            <a:r>
              <a:rPr kumimoji="1" lang="en-US" altLang="ja-JP" sz="2000">
                <a:solidFill>
                  <a:sysClr val="windowText" lastClr="000000"/>
                </a:solidFill>
                <a:latin typeface="游ゴシック" panose="020B0400000000000000" charset="-128"/>
                <a:ea typeface="+mn-ea"/>
                <a:cs typeface="+mn-ea"/>
                <a:sym typeface="+mn-ea"/>
              </a:rPr>
              <a:t>5</a:t>
            </a:r>
            <a:r>
              <a:rPr kumimoji="1" lang="ja-JP" altLang="en-US" sz="2000">
                <a:solidFill>
                  <a:sysClr val="windowText" lastClr="000000"/>
                </a:solidFill>
                <a:latin typeface="游ゴシック" panose="020B0400000000000000" charset="-128"/>
                <a:ea typeface="+mn-ea"/>
                <a:cs typeface="+mn-ea"/>
                <a:sym typeface="游ゴシック" panose="020B0400000000000000" charset="-128"/>
              </a:rPr>
              <a:t>人</a:t>
            </a:r>
            <a:endParaRPr kumimoji="1" lang="ja-JP" altLang="en-US" sz="2000"/>
          </a:p>
          <a:p>
            <a:pPr marL="0" indent="0">
              <a:buNone/>
            </a:pPr>
            <a:r>
              <a:rPr kumimoji="1" lang="ja-JP" altLang="en-US" sz="2000">
                <a:solidFill>
                  <a:sysClr val="windowText" lastClr="000000"/>
                </a:solidFill>
                <a:latin typeface="游ゴシック" panose="020B0400000000000000" charset="-128"/>
                <a:ea typeface="+mn-ea"/>
                <a:cs typeface="+mn-ea"/>
                <a:sym typeface="游ゴシック" panose="020B0400000000000000" charset="-128"/>
              </a:rPr>
              <a:t>　受け入れ態勢　</a:t>
            </a:r>
            <a:r>
              <a:rPr kumimoji="1" lang="en-US" altLang="ja-JP" sz="2000">
                <a:solidFill>
                  <a:sysClr val="windowText" lastClr="000000"/>
                </a:solidFill>
                <a:latin typeface="游ゴシック" panose="020B0400000000000000" charset="-128"/>
                <a:ea typeface="+mn-ea"/>
                <a:cs typeface="+mn-ea"/>
                <a:sym typeface="+mn-ea"/>
              </a:rPr>
              <a:t>1</a:t>
            </a:r>
            <a:r>
              <a:rPr kumimoji="1" lang="ja-JP" altLang="en-US" sz="2000">
                <a:solidFill>
                  <a:sysClr val="windowText" lastClr="000000"/>
                </a:solidFill>
                <a:latin typeface="游ゴシック" panose="020B0400000000000000" charset="-128"/>
                <a:ea typeface="+mn-ea"/>
                <a:cs typeface="+mn-ea"/>
                <a:sym typeface="游ゴシック" panose="020B0400000000000000" charset="-128"/>
              </a:rPr>
              <a:t>度に</a:t>
            </a:r>
            <a:r>
              <a:rPr kumimoji="1" lang="en-US" altLang="ja-JP" sz="2000">
                <a:solidFill>
                  <a:sysClr val="windowText" lastClr="000000"/>
                </a:solidFill>
                <a:latin typeface="游ゴシック" panose="020B0400000000000000" charset="-128"/>
                <a:ea typeface="+mn-ea"/>
                <a:cs typeface="+mn-ea"/>
                <a:sym typeface="+mn-ea"/>
              </a:rPr>
              <a:t>2</a:t>
            </a:r>
            <a:r>
              <a:rPr kumimoji="1" lang="ja-JP" altLang="en-US" sz="2000">
                <a:solidFill>
                  <a:sysClr val="windowText" lastClr="000000"/>
                </a:solidFill>
                <a:latin typeface="游ゴシック" panose="020B0400000000000000" charset="-128"/>
                <a:ea typeface="+mn-ea"/>
                <a:cs typeface="+mn-ea"/>
                <a:sym typeface="游ゴシック" panose="020B0400000000000000" charset="-128"/>
              </a:rPr>
              <a:t>組まで　</a:t>
            </a:r>
            <a:br>
              <a:rPr kumimoji="1" lang="ja-JP" altLang="en-US" sz="2000">
                <a:solidFill>
                  <a:sysClr val="windowText" lastClr="000000"/>
                </a:solidFill>
                <a:latin typeface="游ゴシック" panose="020B0400000000000000" charset="-128"/>
                <a:ea typeface="+mn-ea"/>
                <a:cs typeface="+mn-ea"/>
                <a:sym typeface="游ゴシック" panose="020B0400000000000000" charset="-128"/>
              </a:rPr>
            </a:br>
            <a:r>
              <a:rPr kumimoji="1" lang="ja-JP" altLang="en-US" sz="2000">
                <a:solidFill>
                  <a:sysClr val="windowText" lastClr="000000"/>
                </a:solidFill>
                <a:latin typeface="游ゴシック" panose="020B0400000000000000" charset="-128"/>
                <a:ea typeface="+mn-ea"/>
                <a:cs typeface="+mn-ea"/>
                <a:sym typeface="游ゴシック" panose="020B0400000000000000" charset="-128"/>
              </a:rPr>
              <a:t>　目的　里山や有機農家、環境に配慮した暮らしを体験したい。静かな環境に身を置きたい。</a:t>
            </a:r>
            <a:br>
              <a:rPr kumimoji="1" lang="ja-JP" altLang="en-US" sz="2000">
                <a:solidFill>
                  <a:sysClr val="windowText" lastClr="000000"/>
                </a:solidFill>
                <a:latin typeface="游ゴシック" panose="020B0400000000000000" charset="-128"/>
                <a:ea typeface="+mn-ea"/>
                <a:cs typeface="+mn-ea"/>
                <a:sym typeface="游ゴシック" panose="020B0400000000000000" charset="-128"/>
              </a:rPr>
            </a:br>
            <a:r>
              <a:rPr kumimoji="1" lang="ja-JP" altLang="en-US" sz="2000">
                <a:solidFill>
                  <a:sysClr val="windowText" lastClr="000000"/>
                </a:solidFill>
                <a:latin typeface="游ゴシック" panose="020B0400000000000000" charset="-128"/>
                <a:ea typeface="+mn-ea"/>
                <a:cs typeface="+mn-ea"/>
                <a:sym typeface="游ゴシック" panose="020B0400000000000000" charset="-128"/>
              </a:rPr>
              <a:t>・教育民泊　コロナにより</a:t>
            </a:r>
            <a:r>
              <a:rPr kumimoji="1" lang="ja-JP" altLang="en-US" sz="2000">
                <a:solidFill>
                  <a:sysClr val="windowText" lastClr="000000"/>
                </a:solidFill>
                <a:latin typeface="游ゴシック" panose="020B0400000000000000" charset="-128"/>
                <a:ea typeface="+mn-ea"/>
                <a:cs typeface="+mn-ea"/>
                <a:sym typeface="游ゴシック" panose="020B0400000000000000" charset="-128"/>
              </a:rPr>
              <a:t>休止</a:t>
            </a:r>
            <a:endParaRPr kumimoji="1" lang="ja-JP" altLang="en-US" sz="2000">
              <a:solidFill>
                <a:sysClr val="windowText" lastClr="000000"/>
              </a:solidFill>
              <a:latin typeface="游ゴシック" panose="020B0400000000000000" charset="-128"/>
              <a:ea typeface="+mn-ea"/>
              <a:cs typeface="+mn-ea"/>
              <a:sym typeface="游ゴシック" panose="020B0400000000000000" charset="-128"/>
            </a:endParaRPr>
          </a:p>
          <a:p>
            <a:pPr marL="0" indent="0">
              <a:buNone/>
            </a:pPr>
            <a:r>
              <a:rPr kumimoji="1" lang="ja-JP" altLang="en-US" sz="2000">
                <a:solidFill>
                  <a:sysClr val="windowText" lastClr="000000"/>
                </a:solidFill>
                <a:latin typeface="游ゴシック" panose="020B0400000000000000" charset="-128"/>
                <a:ea typeface="+mn-ea"/>
                <a:cs typeface="+mn-ea"/>
                <a:sym typeface="游ゴシック" panose="020B0400000000000000" charset="-128"/>
              </a:rPr>
              <a:t>・その他　自農園</a:t>
            </a:r>
            <a:r>
              <a:rPr kumimoji="1" lang="en-US" altLang="ja-JP" sz="2000">
                <a:solidFill>
                  <a:sysClr val="windowText" lastClr="000000"/>
                </a:solidFill>
                <a:latin typeface="游ゴシック" panose="020B0400000000000000" charset="-128"/>
                <a:ea typeface="+mn-ea"/>
                <a:cs typeface="+mn-ea"/>
                <a:sym typeface="+mn-ea"/>
              </a:rPr>
              <a:t>HP</a:t>
            </a:r>
            <a:r>
              <a:rPr kumimoji="1" lang="ja-JP" altLang="en-US" sz="2000">
                <a:solidFill>
                  <a:sysClr val="windowText" lastClr="000000"/>
                </a:solidFill>
                <a:latin typeface="游ゴシック" panose="020B0400000000000000" charset="-128"/>
                <a:ea typeface="+mn-ea"/>
                <a:cs typeface="+mn-ea"/>
                <a:sym typeface="游ゴシック" panose="020B0400000000000000" charset="-128"/>
              </a:rPr>
              <a:t>より　日本、オーストラリア、アメリカ</a:t>
            </a:r>
            <a:br>
              <a:rPr kumimoji="1" lang="ja-JP" altLang="en-US" sz="2000">
                <a:solidFill>
                  <a:sysClr val="windowText" lastClr="000000"/>
                </a:solidFill>
                <a:latin typeface="游ゴシック" panose="020B0400000000000000" charset="-128"/>
                <a:ea typeface="+mn-ea"/>
                <a:cs typeface="+mn-ea"/>
                <a:sym typeface="游ゴシック" panose="020B0400000000000000" charset="-128"/>
              </a:rPr>
            </a:br>
            <a:endParaRPr lang="ja-JP" altLang="en-US" sz="2000">
              <a:sym typeface="游ゴシック" panose="020B0400000000000000" charset="-128"/>
            </a:endParaRPr>
          </a:p>
          <a:p>
            <a:pPr marL="0" indent="0">
              <a:buNone/>
            </a:pPr>
            <a:endParaRPr lang="ja-JP" altLang="en-US"/>
          </a:p>
        </p:txBody>
      </p:sp>
      <p:sp>
        <p:nvSpPr>
          <p:cNvPr id="5" name="テキストボックス 4"/>
          <p:cNvSpPr txBox="1"/>
          <p:nvPr/>
        </p:nvSpPr>
        <p:spPr>
          <a:xfrm>
            <a:off x="11271250" y="6250940"/>
            <a:ext cx="732155" cy="368300"/>
          </a:xfrm>
          <a:prstGeom prst="rect">
            <a:avLst/>
          </a:prstGeom>
          <a:noFill/>
        </p:spPr>
        <p:txBody>
          <a:bodyPr wrap="square" rtlCol="0">
            <a:spAutoFit/>
          </a:bodyPr>
          <a:p>
            <a:r>
              <a:rPr lang="en-US" altLang="ja-JP"/>
              <a:t>3:40</a:t>
            </a:r>
            <a:endParaRPr lang="en-US" altLang="ja-JP"/>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p>
            <a:r>
              <a:rPr lang="ja-JP" altLang="en-US"/>
              <a:t>卵採りと庭で</a:t>
            </a:r>
            <a:r>
              <a:rPr lang="ja-JP" altLang="en-US"/>
              <a:t>ランチ</a:t>
            </a:r>
            <a:endParaRPr lang="ja-JP" altLang="en-US"/>
          </a:p>
        </p:txBody>
      </p:sp>
      <p:pic>
        <p:nvPicPr>
          <p:cNvPr id="2" name="コンテンツプレースホルダ 1" descr="LINE_ALBUM_20230505-06_230515_14"/>
          <p:cNvPicPr>
            <a:picLocks noChangeAspect="1"/>
          </p:cNvPicPr>
          <p:nvPr>
            <p:ph sz="half" idx="1"/>
          </p:nvPr>
        </p:nvPicPr>
        <p:blipFill>
          <a:blip r:embed="rId1"/>
          <a:stretch>
            <a:fillRect/>
          </a:stretch>
        </p:blipFill>
        <p:spPr>
          <a:xfrm>
            <a:off x="1797685" y="1825625"/>
            <a:ext cx="3261995" cy="4351655"/>
          </a:xfrm>
          <a:prstGeom prst="rect">
            <a:avLst/>
          </a:prstGeom>
        </p:spPr>
      </p:pic>
      <p:pic>
        <p:nvPicPr>
          <p:cNvPr id="5" name="コンテンツプレースホルダ 4" descr="LINE_ALBUM_20230505-06_230515_16"/>
          <p:cNvPicPr>
            <a:picLocks noChangeAspect="1"/>
          </p:cNvPicPr>
          <p:nvPr>
            <p:ph sz="half" idx="2"/>
          </p:nvPr>
        </p:nvPicPr>
        <p:blipFill>
          <a:blip r:embed="rId2"/>
          <a:stretch>
            <a:fillRect/>
          </a:stretch>
        </p:blipFill>
        <p:spPr>
          <a:xfrm>
            <a:off x="6172200" y="2058670"/>
            <a:ext cx="5181600" cy="3884295"/>
          </a:xfrm>
          <a:prstGeom prst="rect">
            <a:avLst/>
          </a:prstGeom>
        </p:spPr>
      </p:pic>
      <p:sp>
        <p:nvSpPr>
          <p:cNvPr id="8" name="テキストボックス 7"/>
          <p:cNvSpPr txBox="1"/>
          <p:nvPr/>
        </p:nvSpPr>
        <p:spPr>
          <a:xfrm>
            <a:off x="11254105" y="6254750"/>
            <a:ext cx="520700" cy="368300"/>
          </a:xfrm>
          <a:prstGeom prst="rect">
            <a:avLst/>
          </a:prstGeom>
          <a:noFill/>
        </p:spPr>
        <p:txBody>
          <a:bodyPr wrap="square" rtlCol="0">
            <a:spAutoFit/>
          </a:bodyPr>
          <a:p>
            <a:r>
              <a:rPr lang="en-US" altLang="ja-JP"/>
              <a:t>4</a:t>
            </a:r>
            <a:endParaRPr lang="en-US" altLang="ja-JP"/>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p>
            <a:r>
              <a:rPr lang="ja-JP" altLang="en-US"/>
              <a:t>田植え体験と夏野菜</a:t>
            </a:r>
            <a:r>
              <a:rPr lang="ja-JP" altLang="en-US"/>
              <a:t>けんちん汁</a:t>
            </a:r>
            <a:endParaRPr lang="ja-JP" altLang="en-US"/>
          </a:p>
        </p:txBody>
      </p:sp>
      <p:pic>
        <p:nvPicPr>
          <p:cNvPr id="2" name="図形 1" descr="LINE_ALBUM_202264-5田植えイベント_230515_117"/>
          <p:cNvPicPr>
            <a:picLocks noChangeAspect="1"/>
          </p:cNvPicPr>
          <p:nvPr/>
        </p:nvPicPr>
        <p:blipFill>
          <a:blip r:embed="rId1"/>
          <a:stretch>
            <a:fillRect/>
          </a:stretch>
        </p:blipFill>
        <p:spPr>
          <a:xfrm>
            <a:off x="696595" y="1729105"/>
            <a:ext cx="5503545" cy="4150995"/>
          </a:xfrm>
          <a:prstGeom prst="rect">
            <a:avLst/>
          </a:prstGeom>
        </p:spPr>
      </p:pic>
      <p:pic>
        <p:nvPicPr>
          <p:cNvPr id="7" name="コンテンツプレースホルダ 6" descr="LINE_ALBUM_202264-5田植えイベント_230515_78"/>
          <p:cNvPicPr>
            <a:picLocks noChangeAspect="1"/>
          </p:cNvPicPr>
          <p:nvPr>
            <p:ph idx="1"/>
          </p:nvPr>
        </p:nvPicPr>
        <p:blipFill>
          <a:blip r:embed="rId2"/>
          <a:stretch>
            <a:fillRect/>
          </a:stretch>
        </p:blipFill>
        <p:spPr>
          <a:xfrm>
            <a:off x="6329045" y="2113280"/>
            <a:ext cx="5024755" cy="3766820"/>
          </a:xfrm>
          <a:prstGeom prst="rect">
            <a:avLst/>
          </a:prstGeom>
        </p:spPr>
      </p:pic>
      <p:sp>
        <p:nvSpPr>
          <p:cNvPr id="3" name="テキストボックス 2"/>
          <p:cNvSpPr txBox="1"/>
          <p:nvPr/>
        </p:nvSpPr>
        <p:spPr>
          <a:xfrm>
            <a:off x="11271250" y="6250940"/>
            <a:ext cx="732155" cy="368300"/>
          </a:xfrm>
          <a:prstGeom prst="rect">
            <a:avLst/>
          </a:prstGeom>
          <a:noFill/>
        </p:spPr>
        <p:txBody>
          <a:bodyPr wrap="square" rtlCol="0">
            <a:spAutoFit/>
          </a:bodyPr>
          <a:p>
            <a:r>
              <a:rPr lang="en-US" altLang="ja-JP"/>
              <a:t>4:20</a:t>
            </a:r>
            <a:endParaRPr lang="en-US" altLang="ja-JP"/>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normAutofit fontScale="90000"/>
          </a:bodyPr>
          <a:p>
            <a:r>
              <a:rPr lang="ja-JP" altLang="en-US"/>
              <a:t>おばあちゃんと豆の選別</a:t>
            </a:r>
            <a:br>
              <a:rPr lang="ja-JP" altLang="en-US"/>
            </a:br>
            <a:r>
              <a:rPr lang="ja-JP" altLang="en-US"/>
              <a:t>お茶摘み</a:t>
            </a:r>
            <a:endParaRPr lang="ja-JP" altLang="en-US"/>
          </a:p>
        </p:txBody>
      </p:sp>
      <p:pic>
        <p:nvPicPr>
          <p:cNvPr id="5" name="コンテンツプレースホルダ 4" descr="体験_おばあちゃんと豆の選別"/>
          <p:cNvPicPr>
            <a:picLocks noChangeAspect="1"/>
          </p:cNvPicPr>
          <p:nvPr>
            <p:ph sz="half" idx="1"/>
          </p:nvPr>
        </p:nvPicPr>
        <p:blipFill>
          <a:blip r:embed="rId1"/>
          <a:stretch>
            <a:fillRect/>
          </a:stretch>
        </p:blipFill>
        <p:spPr>
          <a:xfrm>
            <a:off x="838200" y="2058035"/>
            <a:ext cx="5180330" cy="3886200"/>
          </a:xfrm>
          <a:prstGeom prst="rect">
            <a:avLst/>
          </a:prstGeom>
        </p:spPr>
      </p:pic>
      <p:pic>
        <p:nvPicPr>
          <p:cNvPr id="8" name="コンテンツプレースホルダ 7" descr="体験_お茶摘み"/>
          <p:cNvPicPr>
            <a:picLocks noChangeAspect="1"/>
          </p:cNvPicPr>
          <p:nvPr>
            <p:ph sz="half" idx="2"/>
          </p:nvPr>
        </p:nvPicPr>
        <p:blipFill>
          <a:blip r:embed="rId2"/>
          <a:stretch>
            <a:fillRect/>
          </a:stretch>
        </p:blipFill>
        <p:spPr>
          <a:xfrm>
            <a:off x="6172200" y="2058035"/>
            <a:ext cx="5181600" cy="3885565"/>
          </a:xfrm>
          <a:prstGeom prst="rect">
            <a:avLst/>
          </a:prstGeom>
        </p:spPr>
      </p:pic>
      <p:sp>
        <p:nvSpPr>
          <p:cNvPr id="2" name="テキストボックス 1"/>
          <p:cNvSpPr txBox="1"/>
          <p:nvPr/>
        </p:nvSpPr>
        <p:spPr>
          <a:xfrm>
            <a:off x="11271250" y="6250940"/>
            <a:ext cx="732155" cy="368300"/>
          </a:xfrm>
          <a:prstGeom prst="rect">
            <a:avLst/>
          </a:prstGeom>
          <a:noFill/>
        </p:spPr>
        <p:txBody>
          <a:bodyPr wrap="square" rtlCol="0">
            <a:spAutoFit/>
          </a:bodyPr>
          <a:p>
            <a:r>
              <a:rPr lang="en-US" altLang="ja-JP"/>
              <a:t>4:40</a:t>
            </a:r>
            <a:endParaRPr lang="en-US" altLang="ja-JP"/>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タイトル 5"/>
          <p:cNvSpPr>
            <a:spLocks noGrp="1"/>
          </p:cNvSpPr>
          <p:nvPr>
            <p:ph type="title"/>
          </p:nvPr>
        </p:nvSpPr>
        <p:spPr>
          <a:xfrm>
            <a:off x="838200" y="247650"/>
            <a:ext cx="10515600" cy="1325563"/>
          </a:xfrm>
        </p:spPr>
        <p:txBody>
          <a:bodyPr>
            <a:normAutofit/>
          </a:bodyPr>
          <a:p>
            <a:r>
              <a:rPr lang="ja-JP" altLang="en-US"/>
              <a:t>そば粉でガレットづくり（道具</a:t>
            </a:r>
            <a:r>
              <a:rPr lang="ja-JP" altLang="en-US"/>
              <a:t>づくり）</a:t>
            </a:r>
            <a:endParaRPr lang="ja-JP" altLang="en-US"/>
          </a:p>
        </p:txBody>
      </p:sp>
      <p:pic>
        <p:nvPicPr>
          <p:cNvPr id="10" name="コンテンツプレースホルダ 9" descr="竹切ri"/>
          <p:cNvPicPr>
            <a:picLocks noChangeAspect="1"/>
          </p:cNvPicPr>
          <p:nvPr>
            <p:ph sz="half" idx="2"/>
          </p:nvPr>
        </p:nvPicPr>
        <p:blipFill>
          <a:blip r:embed="rId1"/>
          <a:stretch>
            <a:fillRect/>
          </a:stretch>
        </p:blipFill>
        <p:spPr>
          <a:xfrm>
            <a:off x="838200" y="1422400"/>
            <a:ext cx="3263265" cy="4351655"/>
          </a:xfrm>
          <a:prstGeom prst="rect">
            <a:avLst/>
          </a:prstGeom>
        </p:spPr>
      </p:pic>
      <p:pic>
        <p:nvPicPr>
          <p:cNvPr id="11" name="図形 10" descr="ガレットの道具"/>
          <p:cNvPicPr>
            <a:picLocks noChangeAspect="1"/>
          </p:cNvPicPr>
          <p:nvPr/>
        </p:nvPicPr>
        <p:blipFill>
          <a:blip r:embed="rId2"/>
          <a:stretch>
            <a:fillRect/>
          </a:stretch>
        </p:blipFill>
        <p:spPr>
          <a:xfrm>
            <a:off x="4255135" y="1422400"/>
            <a:ext cx="3294380" cy="4392930"/>
          </a:xfrm>
          <a:prstGeom prst="rect">
            <a:avLst/>
          </a:prstGeom>
        </p:spPr>
      </p:pic>
      <p:pic>
        <p:nvPicPr>
          <p:cNvPr id="13" name="コンテンツプレースホルダ 12" descr="ガレットの道具2"/>
          <p:cNvPicPr>
            <a:picLocks noChangeAspect="1"/>
          </p:cNvPicPr>
          <p:nvPr>
            <p:ph sz="half" idx="1"/>
          </p:nvPr>
        </p:nvPicPr>
        <p:blipFill>
          <a:blip r:embed="rId3"/>
          <a:stretch>
            <a:fillRect/>
          </a:stretch>
        </p:blipFill>
        <p:spPr>
          <a:xfrm>
            <a:off x="7699375" y="2736215"/>
            <a:ext cx="4105275" cy="3079115"/>
          </a:xfrm>
          <a:prstGeom prst="rect">
            <a:avLst/>
          </a:prstGeom>
        </p:spPr>
      </p:pic>
      <p:sp>
        <p:nvSpPr>
          <p:cNvPr id="8" name="テキストボックス 7"/>
          <p:cNvSpPr txBox="1"/>
          <p:nvPr/>
        </p:nvSpPr>
        <p:spPr>
          <a:xfrm>
            <a:off x="11254105" y="6254750"/>
            <a:ext cx="520700" cy="368300"/>
          </a:xfrm>
          <a:prstGeom prst="rect">
            <a:avLst/>
          </a:prstGeom>
          <a:noFill/>
        </p:spPr>
        <p:txBody>
          <a:bodyPr wrap="square" rtlCol="0">
            <a:spAutoFit/>
          </a:bodyPr>
          <a:p>
            <a:r>
              <a:rPr lang="en-US" altLang="ja-JP"/>
              <a:t>5</a:t>
            </a:r>
            <a:endParaRPr lang="en-US" altLang="ja-JP"/>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ja-JP" altLang="en-US"/>
              <a:t>そば粉でガレット</a:t>
            </a:r>
            <a:r>
              <a:rPr lang="ja-JP" altLang="en-US"/>
              <a:t>づくり</a:t>
            </a:r>
            <a:endParaRPr lang="ja-JP" altLang="en-US"/>
          </a:p>
        </p:txBody>
      </p:sp>
      <p:pic>
        <p:nvPicPr>
          <p:cNvPr id="5" name="コンテンツプレースホルダ 4" descr="ガレットづくり"/>
          <p:cNvPicPr>
            <a:picLocks noChangeAspect="1"/>
          </p:cNvPicPr>
          <p:nvPr>
            <p:ph sz="half" idx="1"/>
          </p:nvPr>
        </p:nvPicPr>
        <p:blipFill>
          <a:blip r:embed="rId1"/>
          <a:stretch>
            <a:fillRect/>
          </a:stretch>
        </p:blipFill>
        <p:spPr>
          <a:xfrm>
            <a:off x="838200" y="2058035"/>
            <a:ext cx="5181600" cy="3886200"/>
          </a:xfrm>
          <a:prstGeom prst="rect">
            <a:avLst/>
          </a:prstGeom>
        </p:spPr>
      </p:pic>
      <p:pic>
        <p:nvPicPr>
          <p:cNvPr id="6" name="コンテンツプレースホルダ 5"/>
          <p:cNvPicPr>
            <a:picLocks noChangeAspect="1"/>
          </p:cNvPicPr>
          <p:nvPr>
            <p:ph sz="half" idx="2"/>
          </p:nvPr>
        </p:nvPicPr>
        <p:blipFill>
          <a:blip r:embed="rId2"/>
          <a:stretch>
            <a:fillRect/>
          </a:stretch>
        </p:blipFill>
        <p:spPr>
          <a:xfrm>
            <a:off x="6205220" y="2750185"/>
            <a:ext cx="2470785" cy="3292475"/>
          </a:xfrm>
          <a:prstGeom prst="rect">
            <a:avLst/>
          </a:prstGeom>
        </p:spPr>
      </p:pic>
      <p:pic>
        <p:nvPicPr>
          <p:cNvPr id="7" name="図形 6" descr="ガレット小"/>
          <p:cNvPicPr>
            <a:picLocks noChangeAspect="1"/>
          </p:cNvPicPr>
          <p:nvPr/>
        </p:nvPicPr>
        <p:blipFill>
          <a:blip r:embed="rId3"/>
          <a:stretch>
            <a:fillRect/>
          </a:stretch>
        </p:blipFill>
        <p:spPr>
          <a:xfrm>
            <a:off x="8873490" y="3213100"/>
            <a:ext cx="2774950" cy="2829560"/>
          </a:xfrm>
          <a:prstGeom prst="rect">
            <a:avLst/>
          </a:prstGeom>
        </p:spPr>
      </p:pic>
      <p:sp>
        <p:nvSpPr>
          <p:cNvPr id="3" name="テキストボックス 2"/>
          <p:cNvSpPr txBox="1"/>
          <p:nvPr/>
        </p:nvSpPr>
        <p:spPr>
          <a:xfrm>
            <a:off x="11271250" y="6250940"/>
            <a:ext cx="732155" cy="368300"/>
          </a:xfrm>
          <a:prstGeom prst="rect">
            <a:avLst/>
          </a:prstGeom>
          <a:noFill/>
        </p:spPr>
        <p:txBody>
          <a:bodyPr wrap="square" rtlCol="0">
            <a:spAutoFit/>
          </a:bodyPr>
          <a:p>
            <a:r>
              <a:rPr lang="en-US" altLang="ja-JP"/>
              <a:t>5:20</a:t>
            </a:r>
            <a:endParaRPr lang="en-US" altLang="ja-JP"/>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normAutofit/>
          </a:bodyPr>
          <a:p>
            <a:r>
              <a:rPr lang="ja-JP" altLang="en-US"/>
              <a:t>里芋の茎で県北ソウルフード芋がら</a:t>
            </a:r>
            <a:r>
              <a:rPr lang="ja-JP" altLang="en-US"/>
              <a:t>つくり</a:t>
            </a:r>
            <a:endParaRPr lang="ja-JP" altLang="en-US"/>
          </a:p>
        </p:txBody>
      </p:sp>
      <p:pic>
        <p:nvPicPr>
          <p:cNvPr id="5" name="コンテンツプレースホルダ 4" descr="体験_芋がらづくり"/>
          <p:cNvPicPr>
            <a:picLocks noChangeAspect="1"/>
          </p:cNvPicPr>
          <p:nvPr>
            <p:ph sz="half" idx="1"/>
          </p:nvPr>
        </p:nvPicPr>
        <p:blipFill>
          <a:blip r:embed="rId1"/>
          <a:stretch>
            <a:fillRect/>
          </a:stretch>
        </p:blipFill>
        <p:spPr>
          <a:xfrm>
            <a:off x="1061720" y="1825625"/>
            <a:ext cx="3263265" cy="4351655"/>
          </a:xfrm>
          <a:prstGeom prst="rect">
            <a:avLst/>
          </a:prstGeom>
        </p:spPr>
      </p:pic>
      <p:pic>
        <p:nvPicPr>
          <p:cNvPr id="6" name="コンテンツプレースホルダ 5" descr="体験_芋がら作り2"/>
          <p:cNvPicPr>
            <a:picLocks noChangeAspect="1"/>
          </p:cNvPicPr>
          <p:nvPr>
            <p:ph sz="half" idx="2"/>
          </p:nvPr>
        </p:nvPicPr>
        <p:blipFill>
          <a:blip r:embed="rId2"/>
          <a:stretch>
            <a:fillRect/>
          </a:stretch>
        </p:blipFill>
        <p:spPr>
          <a:xfrm>
            <a:off x="4464685" y="1825625"/>
            <a:ext cx="3263265" cy="4351655"/>
          </a:xfrm>
          <a:prstGeom prst="rect">
            <a:avLst/>
          </a:prstGeom>
        </p:spPr>
      </p:pic>
      <p:sp>
        <p:nvSpPr>
          <p:cNvPr id="3" name="テキストボックス 2"/>
          <p:cNvSpPr txBox="1"/>
          <p:nvPr/>
        </p:nvSpPr>
        <p:spPr>
          <a:xfrm>
            <a:off x="11271250" y="6250940"/>
            <a:ext cx="732155" cy="368300"/>
          </a:xfrm>
          <a:prstGeom prst="rect">
            <a:avLst/>
          </a:prstGeom>
          <a:noFill/>
        </p:spPr>
        <p:txBody>
          <a:bodyPr wrap="square" rtlCol="0">
            <a:spAutoFit/>
          </a:bodyPr>
          <a:p>
            <a:r>
              <a:rPr lang="en-US" altLang="ja-JP"/>
              <a:t>5:40</a:t>
            </a:r>
            <a:endParaRPr lang="en-US" altLang="ja-JP"/>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ja-JP" altLang="en-US"/>
              <a:t>落ち葉集め　</a:t>
            </a:r>
            <a:r>
              <a:rPr lang="ja-JP" altLang="en-US"/>
              <a:t>裏山散策</a:t>
            </a:r>
            <a:endParaRPr lang="ja-JP" altLang="en-US"/>
          </a:p>
        </p:txBody>
      </p:sp>
      <p:pic>
        <p:nvPicPr>
          <p:cNvPr id="5" name="コンテンツプレースホルダ 4"/>
          <p:cNvPicPr>
            <a:picLocks noChangeAspect="1"/>
          </p:cNvPicPr>
          <p:nvPr>
            <p:ph sz="half" idx="1"/>
          </p:nvPr>
        </p:nvPicPr>
        <p:blipFill>
          <a:blip r:embed="rId1"/>
          <a:stretch>
            <a:fillRect/>
          </a:stretch>
        </p:blipFill>
        <p:spPr>
          <a:xfrm>
            <a:off x="852170" y="2067560"/>
            <a:ext cx="5153025" cy="3867150"/>
          </a:xfrm>
          <a:prstGeom prst="rect">
            <a:avLst/>
          </a:prstGeom>
        </p:spPr>
      </p:pic>
      <p:pic>
        <p:nvPicPr>
          <p:cNvPr id="6" name="コンテンツプレースホルダ 5" descr="体験_裏山散策"/>
          <p:cNvPicPr>
            <a:picLocks noChangeAspect="1"/>
          </p:cNvPicPr>
          <p:nvPr>
            <p:ph sz="half" idx="2"/>
          </p:nvPr>
        </p:nvPicPr>
        <p:blipFill>
          <a:blip r:embed="rId2"/>
          <a:stretch>
            <a:fillRect/>
          </a:stretch>
        </p:blipFill>
        <p:spPr>
          <a:xfrm>
            <a:off x="6172200" y="2479040"/>
            <a:ext cx="5181600" cy="3455670"/>
          </a:xfrm>
          <a:prstGeom prst="rect">
            <a:avLst/>
          </a:prstGeom>
        </p:spPr>
      </p:pic>
      <p:sp>
        <p:nvSpPr>
          <p:cNvPr id="8" name="テキストボックス 7"/>
          <p:cNvSpPr txBox="1"/>
          <p:nvPr/>
        </p:nvSpPr>
        <p:spPr>
          <a:xfrm>
            <a:off x="11254105" y="6254750"/>
            <a:ext cx="520700" cy="368300"/>
          </a:xfrm>
          <a:prstGeom prst="rect">
            <a:avLst/>
          </a:prstGeom>
          <a:noFill/>
        </p:spPr>
        <p:txBody>
          <a:bodyPr wrap="square" rtlCol="0">
            <a:spAutoFit/>
          </a:bodyPr>
          <a:p>
            <a:r>
              <a:rPr lang="en-US" altLang="ja-JP"/>
              <a:t>6</a:t>
            </a:r>
            <a:endParaRPr lang="en-US" altLang="ja-JP"/>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p>
            <a:r>
              <a:rPr lang="ja-JP" altLang="en-US"/>
              <a:t>障子貼り、床板直し、</a:t>
            </a:r>
            <a:r>
              <a:rPr lang="ja-JP" altLang="en-US"/>
              <a:t>剣道体験</a:t>
            </a:r>
            <a:endParaRPr lang="ja-JP" altLang="en-US"/>
          </a:p>
        </p:txBody>
      </p:sp>
      <p:pic>
        <p:nvPicPr>
          <p:cNvPr id="7" name="図形 6" descr="剣道"/>
          <p:cNvPicPr>
            <a:picLocks noChangeAspect="1"/>
          </p:cNvPicPr>
          <p:nvPr/>
        </p:nvPicPr>
        <p:blipFill>
          <a:blip r:embed="rId1"/>
          <a:stretch>
            <a:fillRect/>
          </a:stretch>
        </p:blipFill>
        <p:spPr>
          <a:xfrm>
            <a:off x="8275955" y="3097530"/>
            <a:ext cx="2914650" cy="2914650"/>
          </a:xfrm>
          <a:prstGeom prst="rect">
            <a:avLst/>
          </a:prstGeom>
        </p:spPr>
      </p:pic>
      <p:pic>
        <p:nvPicPr>
          <p:cNvPr id="8" name="図形 7" descr="床板張り替え"/>
          <p:cNvPicPr>
            <a:picLocks noChangeAspect="1"/>
          </p:cNvPicPr>
          <p:nvPr/>
        </p:nvPicPr>
        <p:blipFill>
          <a:blip r:embed="rId2"/>
          <a:stretch>
            <a:fillRect/>
          </a:stretch>
        </p:blipFill>
        <p:spPr>
          <a:xfrm>
            <a:off x="4051935" y="2152015"/>
            <a:ext cx="3429000" cy="3429000"/>
          </a:xfrm>
          <a:prstGeom prst="rect">
            <a:avLst/>
          </a:prstGeom>
        </p:spPr>
      </p:pic>
      <p:pic>
        <p:nvPicPr>
          <p:cNvPr id="9" name="図形 8" descr="障子貼り"/>
          <p:cNvPicPr>
            <a:picLocks noChangeAspect="1"/>
          </p:cNvPicPr>
          <p:nvPr/>
        </p:nvPicPr>
        <p:blipFill>
          <a:blip r:embed="rId3"/>
          <a:stretch>
            <a:fillRect/>
          </a:stretch>
        </p:blipFill>
        <p:spPr>
          <a:xfrm>
            <a:off x="838200" y="1691005"/>
            <a:ext cx="2638425" cy="2638425"/>
          </a:xfrm>
          <a:prstGeom prst="rect">
            <a:avLst/>
          </a:prstGeom>
        </p:spPr>
      </p:pic>
      <p:sp>
        <p:nvSpPr>
          <p:cNvPr id="5" name="テキストボックス 4"/>
          <p:cNvSpPr txBox="1"/>
          <p:nvPr/>
        </p:nvSpPr>
        <p:spPr>
          <a:xfrm>
            <a:off x="11271250" y="6250940"/>
            <a:ext cx="732155" cy="368300"/>
          </a:xfrm>
          <a:prstGeom prst="rect">
            <a:avLst/>
          </a:prstGeom>
          <a:noFill/>
        </p:spPr>
        <p:txBody>
          <a:bodyPr wrap="square" rtlCol="0">
            <a:spAutoFit/>
          </a:bodyPr>
          <a:p>
            <a:r>
              <a:rPr lang="en-US" altLang="ja-JP"/>
              <a:t>6:20</a:t>
            </a:r>
            <a:endParaRPr lang="en-US" altLang="ja-JP"/>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4963" y="153090"/>
            <a:ext cx="10515600" cy="1325563"/>
          </a:xfrm>
        </p:spPr>
        <p:txBody>
          <a:bodyPr/>
          <a:lstStyle/>
          <a:p>
            <a:r>
              <a:rPr kumimoji="1" lang="ja-JP" altLang="en-US" b="1" dirty="0"/>
              <a:t>目次</a:t>
            </a:r>
            <a:endParaRPr kumimoji="1" lang="ja-JP" altLang="en-US" b="1" dirty="0"/>
          </a:p>
        </p:txBody>
      </p:sp>
      <p:sp>
        <p:nvSpPr>
          <p:cNvPr id="3" name="コンテンツ プレースホルダー 2"/>
          <p:cNvSpPr>
            <a:spLocks noGrp="1"/>
          </p:cNvSpPr>
          <p:nvPr>
            <p:ph idx="1"/>
          </p:nvPr>
        </p:nvSpPr>
        <p:spPr>
          <a:xfrm>
            <a:off x="335280" y="1268730"/>
            <a:ext cx="10515600" cy="5379085"/>
          </a:xfrm>
        </p:spPr>
        <p:txBody>
          <a:bodyPr>
            <a:normAutofit lnSpcReduction="10000"/>
          </a:bodyPr>
          <a:lstStyle/>
          <a:p>
            <a:pPr marL="0" indent="0">
              <a:buFont typeface="+mj-lt"/>
              <a:buNone/>
            </a:pPr>
            <a:r>
              <a:rPr kumimoji="1" lang="ja-JP" altLang="en-US" dirty="0"/>
              <a:t>●まったり～村の</a:t>
            </a:r>
            <a:r>
              <a:rPr kumimoji="1" lang="ja-JP" altLang="en-US" dirty="0"/>
              <a:t>紹介</a:t>
            </a:r>
            <a:endParaRPr kumimoji="1" lang="ja-JP" altLang="en-US" dirty="0"/>
          </a:p>
          <a:p>
            <a:pPr marL="971550" lvl="1" indent="-514350">
              <a:buFont typeface="+mj-lt"/>
              <a:buAutoNum type="arabicPeriod"/>
            </a:pPr>
            <a:r>
              <a:rPr lang="ja-JP" altLang="en-US" sz="2800" dirty="0">
                <a:sym typeface="+mn-ea"/>
              </a:rPr>
              <a:t>歩みと現在</a:t>
            </a:r>
            <a:endParaRPr kumimoji="1" lang="ja-JP" altLang="en-US" sz="2800" dirty="0"/>
          </a:p>
          <a:p>
            <a:pPr marL="971550" lvl="1" indent="-514350">
              <a:buFont typeface="+mj-lt"/>
              <a:buAutoNum type="arabicPeriod"/>
            </a:pPr>
            <a:r>
              <a:rPr lang="ja-JP" altLang="en-US" sz="2800" dirty="0">
                <a:sym typeface="+mn-ea"/>
              </a:rPr>
              <a:t>観光コンテンツ</a:t>
            </a:r>
            <a:endParaRPr kumimoji="1" lang="ja-JP" altLang="en-US" sz="2800" dirty="0"/>
          </a:p>
          <a:p>
            <a:pPr marL="457200" lvl="1" indent="0">
              <a:buFont typeface="+mj-lt"/>
              <a:buNone/>
            </a:pPr>
            <a:r>
              <a:rPr lang="ja-JP" altLang="en-US" sz="2800" dirty="0">
                <a:sym typeface="+mn-ea"/>
              </a:rPr>
              <a:t>　　　在来小豆「娘来た」</a:t>
            </a:r>
            <a:endParaRPr kumimoji="1" lang="ja-JP" altLang="en-US" sz="2800" dirty="0"/>
          </a:p>
          <a:p>
            <a:pPr marL="457200" lvl="1" indent="0">
              <a:buFont typeface="+mj-lt"/>
              <a:buNone/>
            </a:pPr>
            <a:r>
              <a:rPr lang="ja-JP" altLang="en-US" sz="2800" dirty="0">
                <a:sym typeface="+mn-ea"/>
              </a:rPr>
              <a:t>　　　農泊</a:t>
            </a:r>
            <a:endParaRPr kumimoji="1" lang="ja-JP" altLang="en-US" sz="2800" dirty="0"/>
          </a:p>
          <a:p>
            <a:pPr marL="0" indent="0">
              <a:buFont typeface="+mj-lt"/>
              <a:buNone/>
            </a:pPr>
            <a:r>
              <a:rPr lang="ja-JP" altLang="en-US" dirty="0">
                <a:sym typeface="+mn-ea"/>
              </a:rPr>
              <a:t>●</a:t>
            </a:r>
            <a:r>
              <a:rPr lang="en-US" altLang="ja-JP" dirty="0">
                <a:sym typeface="+mn-ea"/>
              </a:rPr>
              <a:t>IBARAKI</a:t>
            </a:r>
            <a:r>
              <a:rPr lang="ja-JP" altLang="en-US" dirty="0">
                <a:sym typeface="+mn-ea"/>
              </a:rPr>
              <a:t>里・山・トレイルプロジェクトに参加して</a:t>
            </a:r>
            <a:endParaRPr lang="ja-JP" altLang="en-US" dirty="0">
              <a:sym typeface="+mn-ea"/>
            </a:endParaRPr>
          </a:p>
          <a:p>
            <a:pPr marL="0" indent="0">
              <a:buFont typeface="+mj-lt"/>
              <a:buNone/>
            </a:pPr>
            <a:r>
              <a:rPr lang="ja-JP" altLang="en-US" dirty="0">
                <a:sym typeface="+mn-ea"/>
              </a:rPr>
              <a:t>　　</a:t>
            </a:r>
            <a:r>
              <a:rPr lang="en-US" altLang="ja-JP" dirty="0">
                <a:sym typeface="+mn-ea"/>
              </a:rPr>
              <a:t>1</a:t>
            </a:r>
            <a:r>
              <a:rPr lang="ja-JP" altLang="en-US" dirty="0">
                <a:sym typeface="+mn-ea"/>
              </a:rPr>
              <a:t>．伴走支援を通して</a:t>
            </a:r>
            <a:endParaRPr lang="ja-JP" altLang="en-US" dirty="0">
              <a:sym typeface="+mn-ea"/>
            </a:endParaRPr>
          </a:p>
          <a:p>
            <a:pPr marL="0" indent="0">
              <a:buFont typeface="+mj-lt"/>
              <a:buNone/>
            </a:pPr>
            <a:r>
              <a:rPr lang="ja-JP" altLang="en-US" dirty="0">
                <a:sym typeface="+mn-ea"/>
              </a:rPr>
              <a:t>　　</a:t>
            </a:r>
            <a:r>
              <a:rPr lang="en-US" altLang="ja-JP" dirty="0">
                <a:sym typeface="+mn-ea"/>
              </a:rPr>
              <a:t>2. </a:t>
            </a:r>
            <a:r>
              <a:rPr lang="ja-JP" altLang="en-US" dirty="0">
                <a:sym typeface="+mn-ea"/>
              </a:rPr>
              <a:t>昨年度の考案した体験コンテンツ</a:t>
            </a:r>
            <a:endParaRPr lang="en-US" altLang="ja-JP" dirty="0"/>
          </a:p>
          <a:p>
            <a:pPr marL="0" indent="0">
              <a:buNone/>
            </a:pPr>
            <a:r>
              <a:rPr lang="ja-JP" altLang="en-US" dirty="0">
                <a:sym typeface="+mn-ea"/>
              </a:rPr>
              <a:t>     </a:t>
            </a:r>
            <a:r>
              <a:rPr lang="en-US" altLang="ja-JP" dirty="0">
                <a:sym typeface="+mn-ea"/>
              </a:rPr>
              <a:t>3</a:t>
            </a:r>
            <a:r>
              <a:rPr lang="ja-JP" altLang="en-US" dirty="0">
                <a:sym typeface="+mn-ea"/>
              </a:rPr>
              <a:t>．常陸国ロングトレイルモニターツアーを受け入れて</a:t>
            </a:r>
            <a:endParaRPr lang="ja-JP" altLang="en-US" dirty="0"/>
          </a:p>
          <a:p>
            <a:pPr marL="0" indent="0">
              <a:buFont typeface="+mj-lt"/>
              <a:buNone/>
            </a:pPr>
            <a:r>
              <a:rPr lang="ja-JP" altLang="en-US" dirty="0">
                <a:sym typeface="+mn-ea"/>
              </a:rPr>
              <a:t>●今後の取り組みについて</a:t>
            </a:r>
            <a:endParaRPr kumimoji="1" lang="ja-JP" altLang="en-US" dirty="0"/>
          </a:p>
          <a:p>
            <a:pPr marL="514350" indent="-514350">
              <a:buFont typeface="+mj-lt"/>
              <a:buAutoNum type="arabicPeriod"/>
            </a:pPr>
            <a:endParaRPr lang="en-US" altLang="ja-JP" dirty="0"/>
          </a:p>
          <a:p>
            <a:pPr marL="514350" indent="-514350">
              <a:buFont typeface="+mj-lt"/>
              <a:buAutoNum type="arabicPeriod"/>
            </a:pPr>
            <a:endParaRPr lang="en-US" altLang="ja-JP" dirty="0"/>
          </a:p>
          <a:p>
            <a:pPr marL="514350" indent="-514350">
              <a:buFont typeface="+mj-lt"/>
              <a:buAutoNum type="arabicPeriod"/>
            </a:pPr>
            <a:endParaRPr lang="en-US" altLang="ja-JP" dirty="0"/>
          </a:p>
          <a:p>
            <a:pPr marL="514350" indent="-514350">
              <a:buFont typeface="+mj-lt"/>
              <a:buAutoNum type="arabicPeriod"/>
            </a:pPr>
            <a:endParaRPr lang="en-US" altLang="ja-JP" dirty="0"/>
          </a:p>
          <a:p>
            <a:pPr marL="514350" indent="-514350">
              <a:buFont typeface="+mj-lt"/>
              <a:buAutoNum type="arabicPeriod"/>
            </a:pPr>
            <a:endParaRPr kumimoji="1" lang="ja-JP"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ja-JP" altLang="en-US"/>
              <a:t>滞在者同士の</a:t>
            </a:r>
            <a:r>
              <a:rPr lang="ja-JP" altLang="en-US"/>
              <a:t>交流</a:t>
            </a:r>
            <a:endParaRPr lang="ja-JP" altLang="en-US"/>
          </a:p>
        </p:txBody>
      </p:sp>
      <p:pic>
        <p:nvPicPr>
          <p:cNvPr id="5" name="コンテンツプレースホルダ 4" descr="みなちゃんとシャーロット"/>
          <p:cNvPicPr>
            <a:picLocks noChangeAspect="1"/>
          </p:cNvPicPr>
          <p:nvPr>
            <p:ph sz="half" idx="1"/>
          </p:nvPr>
        </p:nvPicPr>
        <p:blipFill>
          <a:blip r:embed="rId1"/>
          <a:stretch>
            <a:fillRect/>
          </a:stretch>
        </p:blipFill>
        <p:spPr>
          <a:xfrm>
            <a:off x="838200" y="2379345"/>
            <a:ext cx="5181600" cy="3243580"/>
          </a:xfrm>
          <a:prstGeom prst="rect">
            <a:avLst/>
          </a:prstGeom>
        </p:spPr>
      </p:pic>
      <p:pic>
        <p:nvPicPr>
          <p:cNvPr id="6" name="コンテンツプレースホルダ 5" descr="一緒"/>
          <p:cNvPicPr>
            <a:picLocks noChangeAspect="1"/>
          </p:cNvPicPr>
          <p:nvPr>
            <p:ph sz="half" idx="2"/>
          </p:nvPr>
        </p:nvPicPr>
        <p:blipFill>
          <a:blip r:embed="rId2"/>
          <a:stretch>
            <a:fillRect/>
          </a:stretch>
        </p:blipFill>
        <p:spPr>
          <a:xfrm>
            <a:off x="7047865" y="2286635"/>
            <a:ext cx="3429000" cy="3429000"/>
          </a:xfrm>
          <a:prstGeom prst="rect">
            <a:avLst/>
          </a:prstGeom>
        </p:spPr>
      </p:pic>
      <p:sp>
        <p:nvSpPr>
          <p:cNvPr id="3" name="テキストボックス 2"/>
          <p:cNvSpPr txBox="1"/>
          <p:nvPr/>
        </p:nvSpPr>
        <p:spPr>
          <a:xfrm>
            <a:off x="11271250" y="6250940"/>
            <a:ext cx="732155" cy="368300"/>
          </a:xfrm>
          <a:prstGeom prst="rect">
            <a:avLst/>
          </a:prstGeom>
          <a:noFill/>
        </p:spPr>
        <p:txBody>
          <a:bodyPr wrap="square" rtlCol="0">
            <a:spAutoFit/>
          </a:bodyPr>
          <a:p>
            <a:r>
              <a:rPr lang="en-US" altLang="ja-JP"/>
              <a:t>6:40</a:t>
            </a:r>
            <a:endParaRPr lang="en-US" altLang="ja-JP"/>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a:xfrm>
            <a:off x="5294630" y="365125"/>
            <a:ext cx="6059170" cy="1325880"/>
          </a:xfrm>
        </p:spPr>
        <p:txBody>
          <a:bodyPr>
            <a:normAutofit fontScale="90000"/>
          </a:bodyPr>
          <a:p>
            <a:r>
              <a:rPr lang="ja-JP" altLang="en-US"/>
              <a:t>稲刈り、カエル、薪割り</a:t>
            </a:r>
            <a:br>
              <a:rPr lang="ja-JP" altLang="en-US"/>
            </a:br>
            <a:r>
              <a:rPr lang="en-US" altLang="ja-JP"/>
              <a:t>6</a:t>
            </a:r>
            <a:r>
              <a:rPr lang="ja-JP" altLang="en-US"/>
              <a:t>か月滞在</a:t>
            </a:r>
            <a:r>
              <a:rPr lang="ja-JP" altLang="en-US"/>
              <a:t>者</a:t>
            </a:r>
            <a:endParaRPr lang="ja-JP" altLang="en-US"/>
          </a:p>
        </p:txBody>
      </p:sp>
      <p:pic>
        <p:nvPicPr>
          <p:cNvPr id="6" name="コンテンツプレースホルダ 5" descr="薪割り"/>
          <p:cNvPicPr>
            <a:picLocks noChangeAspect="1"/>
          </p:cNvPicPr>
          <p:nvPr>
            <p:ph sz="half" idx="1"/>
          </p:nvPr>
        </p:nvPicPr>
        <p:blipFill>
          <a:blip r:embed="rId1"/>
          <a:stretch>
            <a:fillRect/>
          </a:stretch>
        </p:blipFill>
        <p:spPr>
          <a:xfrm>
            <a:off x="8909050" y="1825625"/>
            <a:ext cx="2444750" cy="4351655"/>
          </a:xfrm>
          <a:prstGeom prst="rect">
            <a:avLst/>
          </a:prstGeom>
        </p:spPr>
      </p:pic>
      <p:pic>
        <p:nvPicPr>
          <p:cNvPr id="7" name="コンテンツプレースホルダ 6" descr="稲刈り"/>
          <p:cNvPicPr>
            <a:picLocks noChangeAspect="1"/>
          </p:cNvPicPr>
          <p:nvPr>
            <p:ph sz="half" idx="2"/>
          </p:nvPr>
        </p:nvPicPr>
        <p:blipFill>
          <a:blip r:embed="rId2"/>
          <a:stretch>
            <a:fillRect/>
          </a:stretch>
        </p:blipFill>
        <p:spPr>
          <a:xfrm>
            <a:off x="718820" y="324485"/>
            <a:ext cx="4389755" cy="5852795"/>
          </a:xfrm>
          <a:prstGeom prst="rect">
            <a:avLst/>
          </a:prstGeom>
        </p:spPr>
      </p:pic>
      <p:pic>
        <p:nvPicPr>
          <p:cNvPr id="5" name="図形 4" descr="カエルと未奈"/>
          <p:cNvPicPr>
            <a:picLocks noChangeAspect="1"/>
          </p:cNvPicPr>
          <p:nvPr/>
        </p:nvPicPr>
        <p:blipFill>
          <a:blip r:embed="rId3"/>
          <a:stretch>
            <a:fillRect/>
          </a:stretch>
        </p:blipFill>
        <p:spPr>
          <a:xfrm>
            <a:off x="5669915" y="1691005"/>
            <a:ext cx="2677795" cy="4476750"/>
          </a:xfrm>
          <a:prstGeom prst="rect">
            <a:avLst/>
          </a:prstGeom>
        </p:spPr>
      </p:pic>
      <p:sp>
        <p:nvSpPr>
          <p:cNvPr id="8" name="テキストボックス 7"/>
          <p:cNvSpPr txBox="1"/>
          <p:nvPr/>
        </p:nvSpPr>
        <p:spPr>
          <a:xfrm>
            <a:off x="11254105" y="6254750"/>
            <a:ext cx="520700" cy="368300"/>
          </a:xfrm>
          <a:prstGeom prst="rect">
            <a:avLst/>
          </a:prstGeom>
          <a:noFill/>
        </p:spPr>
        <p:txBody>
          <a:bodyPr wrap="square" rtlCol="0">
            <a:spAutoFit/>
          </a:bodyPr>
          <a:p>
            <a:r>
              <a:rPr lang="en-US" altLang="ja-JP"/>
              <a:t>7</a:t>
            </a:r>
            <a:endParaRPr lang="en-US" altLang="ja-JP"/>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en-US" altLang="ja-JP" dirty="0">
                <a:sym typeface="+mn-ea"/>
              </a:rPr>
              <a:t>IBARAKI</a:t>
            </a:r>
            <a:r>
              <a:rPr lang="ja-JP" altLang="en-US" dirty="0">
                <a:sym typeface="+mn-ea"/>
              </a:rPr>
              <a:t>里・山・トレイル</a:t>
            </a:r>
            <a:r>
              <a:rPr lang="en-US" altLang="ja-JP" dirty="0">
                <a:sym typeface="+mn-ea"/>
              </a:rPr>
              <a:t>PJ</a:t>
            </a:r>
            <a:r>
              <a:rPr lang="ja-JP" altLang="en-US" dirty="0">
                <a:sym typeface="+mn-ea"/>
              </a:rPr>
              <a:t>に参加して①</a:t>
            </a:r>
            <a:endParaRPr lang="ja-JP" altLang="en-US"/>
          </a:p>
        </p:txBody>
      </p:sp>
      <p:sp>
        <p:nvSpPr>
          <p:cNvPr id="3" name="コンテンツプレースホルダ 2"/>
          <p:cNvSpPr>
            <a:spLocks noGrp="1"/>
          </p:cNvSpPr>
          <p:nvPr>
            <p:ph sz="half" idx="1"/>
          </p:nvPr>
        </p:nvSpPr>
        <p:spPr>
          <a:xfrm>
            <a:off x="609600" y="1600200"/>
            <a:ext cx="10688320" cy="4526280"/>
          </a:xfrm>
        </p:spPr>
        <p:txBody>
          <a:bodyPr/>
          <a:p>
            <a:pPr marL="0" indent="0">
              <a:buNone/>
            </a:pPr>
            <a:r>
              <a:rPr lang="ja-JP" altLang="en-US"/>
              <a:t>〈伴走支援を通して</a:t>
            </a:r>
            <a:r>
              <a:rPr lang="ja-JP" altLang="en-US"/>
              <a:t>〉</a:t>
            </a:r>
            <a:endParaRPr lang="ja-JP" altLang="en-US"/>
          </a:p>
          <a:p>
            <a:pPr marL="0" indent="0">
              <a:buNone/>
            </a:pPr>
            <a:r>
              <a:rPr lang="ja-JP" altLang="en-US"/>
              <a:t>・事業の整理に繋がった</a:t>
            </a:r>
            <a:r>
              <a:rPr lang="ja-JP" altLang="en-US"/>
              <a:t>。</a:t>
            </a:r>
            <a:endParaRPr lang="ja-JP" altLang="en-US"/>
          </a:p>
          <a:p>
            <a:pPr marL="0" indent="0">
              <a:buNone/>
            </a:pPr>
            <a:r>
              <a:rPr lang="ja-JP" altLang="en-US"/>
              <a:t>・今後の取り組み方針の参考になった</a:t>
            </a:r>
            <a:r>
              <a:rPr lang="ja-JP" altLang="en-US"/>
              <a:t>。</a:t>
            </a:r>
            <a:endParaRPr lang="ja-JP" altLang="en-US"/>
          </a:p>
          <a:p>
            <a:pPr marL="0" indent="0">
              <a:buNone/>
            </a:pPr>
            <a:r>
              <a:rPr lang="ja-JP" altLang="en-US"/>
              <a:t>・補助金の情報などの提供があり、今回は先送りとなったが、</a:t>
            </a:r>
            <a:br>
              <a:rPr lang="ja-JP" altLang="en-US"/>
            </a:br>
            <a:r>
              <a:rPr lang="ja-JP" altLang="en-US"/>
              <a:t>強力なブレインであり、実行部隊としての後ろ盾にもなってくださる可能性を感じ、今後チャレンジする際の安心</a:t>
            </a:r>
            <a:r>
              <a:rPr lang="ja-JP" altLang="en-US"/>
              <a:t>につながった</a:t>
            </a:r>
            <a:r>
              <a:rPr lang="ja-JP" altLang="en-US"/>
              <a:t>。</a:t>
            </a:r>
            <a:endParaRPr lang="ja-JP" altLang="en-US"/>
          </a:p>
          <a:p>
            <a:pPr marL="0" indent="0">
              <a:buNone/>
            </a:pPr>
            <a:r>
              <a:rPr lang="ja-JP" altLang="en-US"/>
              <a:t>・</a:t>
            </a:r>
            <a:r>
              <a:rPr lang="en-US" altLang="ja-JP"/>
              <a:t>FRASCO</a:t>
            </a:r>
            <a:r>
              <a:rPr lang="ja-JP" altLang="en-US"/>
              <a:t>様より小豆の注文を頂き、コラボ商品が</a:t>
            </a:r>
            <a:r>
              <a:rPr lang="ja-JP" altLang="en-US"/>
              <a:t>できた</a:t>
            </a:r>
            <a:r>
              <a:rPr lang="ja-JP" altLang="en-US"/>
              <a:t>。</a:t>
            </a:r>
            <a:endParaRPr lang="ja-JP" altLang="en-US"/>
          </a:p>
          <a:p>
            <a:pPr marL="0" indent="0">
              <a:buNone/>
            </a:pPr>
            <a:endParaRPr lang="ja-JP" altLang="en-US"/>
          </a:p>
        </p:txBody>
      </p:sp>
      <p:sp>
        <p:nvSpPr>
          <p:cNvPr id="5" name="テキストボックス 4"/>
          <p:cNvSpPr txBox="1"/>
          <p:nvPr/>
        </p:nvSpPr>
        <p:spPr>
          <a:xfrm>
            <a:off x="11271250" y="6250940"/>
            <a:ext cx="732155" cy="368300"/>
          </a:xfrm>
          <a:prstGeom prst="rect">
            <a:avLst/>
          </a:prstGeom>
          <a:noFill/>
        </p:spPr>
        <p:txBody>
          <a:bodyPr wrap="square" rtlCol="0">
            <a:spAutoFit/>
          </a:bodyPr>
          <a:p>
            <a:r>
              <a:rPr lang="en-US" altLang="ja-JP"/>
              <a:t>7:20</a:t>
            </a:r>
            <a:endParaRPr lang="en-US" altLang="ja-JP"/>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en-US" altLang="ja-JP" dirty="0">
                <a:sym typeface="+mn-ea"/>
              </a:rPr>
              <a:t>IBARAKI</a:t>
            </a:r>
            <a:r>
              <a:rPr lang="ja-JP" altLang="en-US" dirty="0">
                <a:sym typeface="+mn-ea"/>
              </a:rPr>
              <a:t>里・山・トレイル</a:t>
            </a:r>
            <a:r>
              <a:rPr lang="en-US" altLang="ja-JP" dirty="0">
                <a:sym typeface="+mn-ea"/>
              </a:rPr>
              <a:t>PJ</a:t>
            </a:r>
            <a:r>
              <a:rPr lang="ja-JP" altLang="en-US" dirty="0">
                <a:sym typeface="+mn-ea"/>
              </a:rPr>
              <a:t>に参加して①</a:t>
            </a:r>
            <a:r>
              <a:rPr lang="en-US" altLang="ja-JP" dirty="0">
                <a:sym typeface="+mn-ea"/>
              </a:rPr>
              <a:t>-</a:t>
            </a:r>
            <a:r>
              <a:rPr lang="en-US" altLang="ja-JP" dirty="0">
                <a:sym typeface="+mn-ea"/>
              </a:rPr>
              <a:t>2</a:t>
            </a:r>
            <a:endParaRPr lang="en-US" altLang="ja-JP" dirty="0">
              <a:sym typeface="+mn-ea"/>
            </a:endParaRPr>
          </a:p>
        </p:txBody>
      </p:sp>
      <p:sp>
        <p:nvSpPr>
          <p:cNvPr id="3" name="コンテンツプレースホルダ 2"/>
          <p:cNvSpPr>
            <a:spLocks noGrp="1"/>
          </p:cNvSpPr>
          <p:nvPr>
            <p:ph sz="half" idx="1"/>
          </p:nvPr>
        </p:nvSpPr>
        <p:spPr/>
        <p:txBody>
          <a:bodyPr/>
          <a:p>
            <a:pPr marL="0" indent="0">
              <a:buNone/>
            </a:pPr>
            <a:r>
              <a:rPr lang="ja-JP" altLang="en-US"/>
              <a:t>〈その他〉</a:t>
            </a:r>
            <a:endParaRPr lang="ja-JP" altLang="en-US"/>
          </a:p>
          <a:p>
            <a:pPr marL="0" indent="0">
              <a:buNone/>
            </a:pPr>
            <a:r>
              <a:rPr lang="ja-JP" altLang="en-US">
                <a:sym typeface="+mn-ea"/>
              </a:rPr>
              <a:t>・地域の事業者と繋がれた。</a:t>
            </a:r>
            <a:endParaRPr lang="ja-JP" altLang="en-US"/>
          </a:p>
          <a:p>
            <a:pPr marL="0" indent="0">
              <a:buNone/>
            </a:pPr>
            <a:r>
              <a:rPr lang="ja-JP" altLang="en-US">
                <a:sym typeface="+mn-ea"/>
              </a:rPr>
              <a:t>（具体的なビジネスとしての繋がりは今年度に期待したい）</a:t>
            </a:r>
            <a:endParaRPr lang="ja-JP" altLang="en-US">
              <a:sym typeface="+mn-ea"/>
            </a:endParaRPr>
          </a:p>
          <a:p>
            <a:pPr marL="0" indent="0">
              <a:buNone/>
            </a:pPr>
            <a:endParaRPr lang="ja-JP" altLang="en-US"/>
          </a:p>
          <a:p>
            <a:pPr marL="0" indent="0">
              <a:buNone/>
            </a:pPr>
            <a:endParaRPr lang="ja-JP" altLang="en-US"/>
          </a:p>
          <a:p>
            <a:pPr marL="0" indent="0">
              <a:buNone/>
            </a:pPr>
            <a:endParaRPr lang="ja-JP" altLang="en-US"/>
          </a:p>
        </p:txBody>
      </p:sp>
      <p:pic>
        <p:nvPicPr>
          <p:cNvPr id="4" name="コンテンツプレースホルダ 3" descr="スクリーンショット (49)"/>
          <p:cNvPicPr>
            <a:picLocks noChangeAspect="1"/>
          </p:cNvPicPr>
          <p:nvPr>
            <p:ph sz="half" idx="2"/>
          </p:nvPr>
        </p:nvPicPr>
        <p:blipFill>
          <a:blip r:embed="rId1"/>
          <a:stretch>
            <a:fillRect/>
          </a:stretch>
        </p:blipFill>
        <p:spPr>
          <a:xfrm>
            <a:off x="8939530" y="3030855"/>
            <a:ext cx="2352675" cy="3095625"/>
          </a:xfrm>
          <a:prstGeom prst="rect">
            <a:avLst/>
          </a:prstGeom>
        </p:spPr>
      </p:pic>
      <p:pic>
        <p:nvPicPr>
          <p:cNvPr id="5" name="図形 4" descr="スクリーンショット (50)"/>
          <p:cNvPicPr>
            <a:picLocks noChangeAspect="1"/>
          </p:cNvPicPr>
          <p:nvPr/>
        </p:nvPicPr>
        <p:blipFill>
          <a:blip r:embed="rId2"/>
          <a:stretch>
            <a:fillRect/>
          </a:stretch>
        </p:blipFill>
        <p:spPr>
          <a:xfrm>
            <a:off x="6228080" y="3021330"/>
            <a:ext cx="2390775" cy="3105150"/>
          </a:xfrm>
          <a:prstGeom prst="rect">
            <a:avLst/>
          </a:prstGeom>
        </p:spPr>
      </p:pic>
      <p:sp>
        <p:nvSpPr>
          <p:cNvPr id="6" name="テキストボックス 5"/>
          <p:cNvSpPr txBox="1"/>
          <p:nvPr/>
        </p:nvSpPr>
        <p:spPr>
          <a:xfrm>
            <a:off x="11271250" y="6250940"/>
            <a:ext cx="732155" cy="368300"/>
          </a:xfrm>
          <a:prstGeom prst="rect">
            <a:avLst/>
          </a:prstGeom>
          <a:noFill/>
        </p:spPr>
        <p:txBody>
          <a:bodyPr wrap="square" rtlCol="0">
            <a:spAutoFit/>
          </a:bodyPr>
          <a:p>
            <a:r>
              <a:rPr lang="en-US" altLang="ja-JP"/>
              <a:t>7:40</a:t>
            </a:r>
            <a:endParaRPr lang="en-US" altLang="ja-JP"/>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en-US" altLang="ja-JP" dirty="0">
                <a:sym typeface="+mn-ea"/>
              </a:rPr>
              <a:t>IBARAKI</a:t>
            </a:r>
            <a:r>
              <a:rPr lang="ja-JP" altLang="en-US" dirty="0">
                <a:sym typeface="+mn-ea"/>
              </a:rPr>
              <a:t>里・山・トレイル</a:t>
            </a:r>
            <a:r>
              <a:rPr lang="en-US" altLang="ja-JP" dirty="0">
                <a:sym typeface="+mn-ea"/>
              </a:rPr>
              <a:t>PJ</a:t>
            </a:r>
            <a:r>
              <a:rPr lang="ja-JP" altLang="en-US" dirty="0">
                <a:sym typeface="+mn-ea"/>
              </a:rPr>
              <a:t>に参加して</a:t>
            </a:r>
            <a:r>
              <a:rPr lang="ja-JP" altLang="en-US" dirty="0">
                <a:sym typeface="+mn-ea"/>
              </a:rPr>
              <a:t>②</a:t>
            </a:r>
            <a:endParaRPr lang="ja-JP" altLang="en-US" dirty="0">
              <a:sym typeface="+mn-ea"/>
            </a:endParaRPr>
          </a:p>
        </p:txBody>
      </p:sp>
      <p:sp>
        <p:nvSpPr>
          <p:cNvPr id="3" name="コンテンツプレースホルダ 2"/>
          <p:cNvSpPr>
            <a:spLocks noGrp="1"/>
          </p:cNvSpPr>
          <p:nvPr>
            <p:ph sz="half" idx="1"/>
          </p:nvPr>
        </p:nvSpPr>
        <p:spPr>
          <a:xfrm>
            <a:off x="609600" y="1600200"/>
            <a:ext cx="7609840" cy="4526280"/>
          </a:xfrm>
        </p:spPr>
        <p:txBody>
          <a:bodyPr/>
          <a:p>
            <a:pPr marL="0" indent="0">
              <a:buNone/>
            </a:pPr>
            <a:r>
              <a:rPr lang="ja-JP" altLang="en-US"/>
              <a:t>〈</a:t>
            </a:r>
            <a:r>
              <a:rPr lang="ja-JP" altLang="en-US" dirty="0">
                <a:sym typeface="+mn-ea"/>
              </a:rPr>
              <a:t>昨年度の考案した体験コンテンツ</a:t>
            </a:r>
            <a:r>
              <a:rPr lang="ja-JP" altLang="en-US"/>
              <a:t>〉</a:t>
            </a:r>
            <a:endParaRPr lang="ja-JP" altLang="en-US"/>
          </a:p>
          <a:p>
            <a:pPr marL="0" indent="0">
              <a:buNone/>
            </a:pPr>
            <a:r>
              <a:rPr lang="ja-JP" altLang="en-US" sz="2800" u="sng">
                <a:sym typeface="+mn-ea"/>
              </a:rPr>
              <a:t>「里山農家の暮らしの中で心身をリセットする」</a:t>
            </a:r>
            <a:endParaRPr lang="ja-JP" altLang="en-US" sz="2800" u="sng">
              <a:sym typeface="+mn-ea"/>
            </a:endParaRPr>
          </a:p>
          <a:p>
            <a:pPr marL="0" indent="0">
              <a:buNone/>
            </a:pPr>
            <a:r>
              <a:rPr lang="ja-JP" altLang="en-US" sz="2800">
                <a:sym typeface="+mn-ea"/>
              </a:rPr>
              <a:t>・海外、特に欧米向け</a:t>
            </a:r>
            <a:br>
              <a:rPr lang="ja-JP" altLang="en-US" sz="2800">
                <a:sym typeface="+mn-ea"/>
              </a:rPr>
            </a:br>
            <a:r>
              <a:rPr lang="ja-JP" altLang="en-US" sz="2800">
                <a:sym typeface="+mn-ea"/>
              </a:rPr>
              <a:t>・</a:t>
            </a:r>
            <a:r>
              <a:rPr lang="ja-JP" altLang="en-US" sz="2800"/>
              <a:t>米、卵、豆、鶏肉、野菜など、すべてオーガニックな食材で</a:t>
            </a:r>
            <a:endParaRPr lang="ja-JP" altLang="en-US" sz="2800"/>
          </a:p>
          <a:p>
            <a:pPr marL="0" indent="0">
              <a:buNone/>
            </a:pPr>
            <a:r>
              <a:rPr lang="ja-JP" altLang="en-US" sz="2800"/>
              <a:t>一緒にご飯をつくり一緒に食べる。</a:t>
            </a:r>
            <a:endParaRPr lang="ja-JP" altLang="en-US" sz="2800"/>
          </a:p>
          <a:p>
            <a:pPr marL="0" indent="0">
              <a:buNone/>
            </a:pPr>
            <a:r>
              <a:rPr lang="ja-JP" altLang="en-US" sz="2800"/>
              <a:t>・農作業を一緒にする。周辺を散策する。実際に暮らしている築300年の古民家の内部を案内する。</a:t>
            </a:r>
            <a:br>
              <a:rPr lang="ja-JP" altLang="en-US" sz="2800"/>
            </a:br>
            <a:br>
              <a:rPr lang="ja-JP" altLang="en-US" sz="2800"/>
            </a:br>
            <a:r>
              <a:rPr lang="ja-JP" altLang="en-US" sz="2800"/>
              <a:t>＝</a:t>
            </a:r>
            <a:r>
              <a:rPr lang="en-US" altLang="ja-JP" sz="2800"/>
              <a:t>WWOOF</a:t>
            </a:r>
            <a:r>
              <a:rPr lang="ja-JP" altLang="en-US" sz="2800"/>
              <a:t>の仕組みを料金化</a:t>
            </a:r>
            <a:endParaRPr lang="ja-JP" altLang="en-US" sz="2800"/>
          </a:p>
        </p:txBody>
      </p:sp>
      <p:pic>
        <p:nvPicPr>
          <p:cNvPr id="9" name="画像プレースホルダ 4" descr="IMG20230802055619"/>
          <p:cNvPicPr>
            <a:picLocks noChangeAspect="1"/>
          </p:cNvPicPr>
          <p:nvPr>
            <p:ph sz="half" idx="2"/>
          </p:nvPr>
        </p:nvPicPr>
        <p:blipFill>
          <a:blip r:embed="rId1"/>
          <a:stretch>
            <a:fillRect/>
          </a:stretch>
        </p:blipFill>
        <p:spPr>
          <a:xfrm>
            <a:off x="8219440" y="3520440"/>
            <a:ext cx="3470275" cy="2606040"/>
          </a:xfrm>
          <a:prstGeom prst="rect">
            <a:avLst/>
          </a:prstGeom>
        </p:spPr>
      </p:pic>
      <p:sp>
        <p:nvSpPr>
          <p:cNvPr id="8" name="テキストボックス 7"/>
          <p:cNvSpPr txBox="1"/>
          <p:nvPr/>
        </p:nvSpPr>
        <p:spPr>
          <a:xfrm>
            <a:off x="11254105" y="6254750"/>
            <a:ext cx="520700" cy="368300"/>
          </a:xfrm>
          <a:prstGeom prst="rect">
            <a:avLst/>
          </a:prstGeom>
          <a:noFill/>
        </p:spPr>
        <p:txBody>
          <a:bodyPr wrap="square" rtlCol="0">
            <a:spAutoFit/>
          </a:bodyPr>
          <a:p>
            <a:r>
              <a:rPr lang="en-US" altLang="ja-JP"/>
              <a:t>8</a:t>
            </a:r>
            <a:endParaRPr lang="en-US" altLang="ja-JP"/>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en-US" altLang="ja-JP" dirty="0">
                <a:sym typeface="+mn-ea"/>
              </a:rPr>
              <a:t>IBARAKI</a:t>
            </a:r>
            <a:r>
              <a:rPr lang="ja-JP" altLang="en-US" dirty="0">
                <a:sym typeface="+mn-ea"/>
              </a:rPr>
              <a:t>里・山・トレイル</a:t>
            </a:r>
            <a:r>
              <a:rPr lang="en-US" altLang="ja-JP" dirty="0">
                <a:sym typeface="+mn-ea"/>
              </a:rPr>
              <a:t>PJ</a:t>
            </a:r>
            <a:r>
              <a:rPr lang="ja-JP" altLang="en-US" dirty="0">
                <a:sym typeface="+mn-ea"/>
              </a:rPr>
              <a:t>に参加して②</a:t>
            </a:r>
            <a:r>
              <a:rPr lang="en-US" altLang="ja-JP" dirty="0">
                <a:sym typeface="+mn-ea"/>
              </a:rPr>
              <a:t>-2</a:t>
            </a:r>
            <a:endParaRPr lang="en-US" altLang="ja-JP" dirty="0">
              <a:sym typeface="+mn-ea"/>
            </a:endParaRPr>
          </a:p>
        </p:txBody>
      </p:sp>
      <p:sp>
        <p:nvSpPr>
          <p:cNvPr id="3" name="コンテンツプレースホルダ 2"/>
          <p:cNvSpPr>
            <a:spLocks noGrp="1"/>
          </p:cNvSpPr>
          <p:nvPr>
            <p:ph sz="half" idx="1"/>
          </p:nvPr>
        </p:nvSpPr>
        <p:spPr>
          <a:xfrm>
            <a:off x="609600" y="1600200"/>
            <a:ext cx="7428230" cy="4526280"/>
          </a:xfrm>
        </p:spPr>
        <p:txBody>
          <a:bodyPr/>
          <a:p>
            <a:pPr marL="0" indent="0">
              <a:buNone/>
            </a:pPr>
            <a:r>
              <a:rPr lang="ja-JP" altLang="en-US"/>
              <a:t>〈</a:t>
            </a:r>
            <a:r>
              <a:rPr lang="ja-JP" altLang="en-US" dirty="0">
                <a:sym typeface="+mn-ea"/>
              </a:rPr>
              <a:t>昨年度の考案した体験コンテンツ</a:t>
            </a:r>
            <a:r>
              <a:rPr lang="ja-JP" altLang="en-US"/>
              <a:t>〉</a:t>
            </a:r>
            <a:endParaRPr lang="ja-JP" altLang="en-US"/>
          </a:p>
          <a:p>
            <a:pPr marL="0" indent="0">
              <a:buNone/>
            </a:pPr>
            <a:r>
              <a:rPr lang="ja-JP" altLang="en-US"/>
              <a:t>問題：</a:t>
            </a:r>
            <a:br>
              <a:rPr lang="ja-JP" altLang="en-US"/>
            </a:br>
            <a:r>
              <a:rPr lang="ja-JP" altLang="en-US"/>
              <a:t>施設、環境の整備、受け入れ体制の不備</a:t>
            </a:r>
            <a:br>
              <a:rPr lang="ja-JP" altLang="en-US"/>
            </a:br>
            <a:endParaRPr lang="ja-JP" altLang="en-US"/>
          </a:p>
          <a:p>
            <a:pPr marL="0" indent="0">
              <a:buNone/>
            </a:pPr>
            <a:r>
              <a:rPr lang="ja-JP" altLang="en-US"/>
              <a:t>＝今年度以降、</a:t>
            </a:r>
            <a:endParaRPr lang="ja-JP" altLang="en-US"/>
          </a:p>
          <a:p>
            <a:pPr marL="0" indent="0">
              <a:buNone/>
            </a:pPr>
            <a:r>
              <a:rPr lang="ja-JP" altLang="en-US"/>
              <a:t>　ご相談させていただきながら</a:t>
            </a:r>
            <a:endParaRPr lang="ja-JP" altLang="en-US"/>
          </a:p>
          <a:p>
            <a:pPr marL="0" indent="0">
              <a:buNone/>
            </a:pPr>
            <a:r>
              <a:rPr lang="ja-JP" altLang="en-US"/>
              <a:t>　進めていきたい。</a:t>
            </a:r>
            <a:endParaRPr lang="ja-JP" altLang="en-US"/>
          </a:p>
        </p:txBody>
      </p:sp>
      <p:pic>
        <p:nvPicPr>
          <p:cNvPr id="4" name="図形 10" descr="IMG20230803070827"/>
          <p:cNvPicPr>
            <a:picLocks noChangeAspect="1"/>
          </p:cNvPicPr>
          <p:nvPr>
            <p:ph sz="half" idx="2"/>
          </p:nvPr>
        </p:nvPicPr>
        <p:blipFill>
          <a:blip r:embed="rId1"/>
          <a:stretch>
            <a:fillRect/>
          </a:stretch>
        </p:blipFill>
        <p:spPr>
          <a:xfrm>
            <a:off x="8187690" y="1600200"/>
            <a:ext cx="3394710" cy="4526280"/>
          </a:xfrm>
          <a:prstGeom prst="rect">
            <a:avLst/>
          </a:prstGeom>
        </p:spPr>
      </p:pic>
      <p:sp>
        <p:nvSpPr>
          <p:cNvPr id="5" name="テキストボックス 4"/>
          <p:cNvSpPr txBox="1"/>
          <p:nvPr/>
        </p:nvSpPr>
        <p:spPr>
          <a:xfrm>
            <a:off x="11271250" y="6250940"/>
            <a:ext cx="732155" cy="368300"/>
          </a:xfrm>
          <a:prstGeom prst="rect">
            <a:avLst/>
          </a:prstGeom>
          <a:noFill/>
        </p:spPr>
        <p:txBody>
          <a:bodyPr wrap="square" rtlCol="0">
            <a:spAutoFit/>
          </a:bodyPr>
          <a:p>
            <a:r>
              <a:rPr lang="en-US" altLang="ja-JP"/>
              <a:t>8:20</a:t>
            </a:r>
            <a:endParaRPr lang="en-US" altLang="ja-JP"/>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en-US" altLang="ja-JP" dirty="0">
                <a:sym typeface="+mn-ea"/>
              </a:rPr>
              <a:t>IBARAKI</a:t>
            </a:r>
            <a:r>
              <a:rPr lang="ja-JP" altLang="en-US" dirty="0">
                <a:sym typeface="+mn-ea"/>
              </a:rPr>
              <a:t>里・山・トレイル</a:t>
            </a:r>
            <a:r>
              <a:rPr lang="en-US" altLang="ja-JP" dirty="0">
                <a:sym typeface="+mn-ea"/>
              </a:rPr>
              <a:t>PJ</a:t>
            </a:r>
            <a:r>
              <a:rPr lang="ja-JP" altLang="en-US" dirty="0">
                <a:sym typeface="+mn-ea"/>
              </a:rPr>
              <a:t>に参加して</a:t>
            </a:r>
            <a:r>
              <a:rPr lang="ja-JP" altLang="en-US" dirty="0">
                <a:sym typeface="+mn-ea"/>
              </a:rPr>
              <a:t>③</a:t>
            </a:r>
            <a:endParaRPr lang="ja-JP" altLang="en-US" dirty="0">
              <a:sym typeface="+mn-ea"/>
            </a:endParaRPr>
          </a:p>
        </p:txBody>
      </p:sp>
      <p:sp>
        <p:nvSpPr>
          <p:cNvPr id="3" name="コンテンツプレースホルダ 2"/>
          <p:cNvSpPr>
            <a:spLocks noGrp="1"/>
          </p:cNvSpPr>
          <p:nvPr>
            <p:ph sz="half" idx="1"/>
          </p:nvPr>
        </p:nvSpPr>
        <p:spPr>
          <a:xfrm>
            <a:off x="609600" y="1417955"/>
            <a:ext cx="10823575" cy="4708525"/>
          </a:xfrm>
        </p:spPr>
        <p:txBody>
          <a:bodyPr/>
          <a:p>
            <a:pPr marL="0" indent="0">
              <a:buNone/>
            </a:pPr>
            <a:r>
              <a:rPr lang="ja-JP" altLang="en-US"/>
              <a:t>〈</a:t>
            </a:r>
            <a:r>
              <a:rPr lang="ja-JP" altLang="en-US" dirty="0">
                <a:sym typeface="+mn-ea"/>
              </a:rPr>
              <a:t>常陸国ロングトレイル　モニターツアーを受け入れて</a:t>
            </a:r>
            <a:r>
              <a:rPr lang="ja-JP" altLang="en-US"/>
              <a:t>〉</a:t>
            </a:r>
            <a:br>
              <a:rPr lang="ja-JP" altLang="en-US"/>
            </a:br>
            <a:r>
              <a:rPr lang="ja-JP" altLang="en-US"/>
              <a:t>・地域の人に協力をあおぎ、一緒に受け入れられた</a:t>
            </a:r>
            <a:r>
              <a:rPr lang="ja-JP" altLang="en-US"/>
              <a:t>ことで</a:t>
            </a:r>
            <a:endParaRPr lang="ja-JP" altLang="en-US"/>
          </a:p>
          <a:p>
            <a:pPr marL="0" indent="0">
              <a:buNone/>
            </a:pPr>
            <a:r>
              <a:rPr lang="ja-JP" altLang="en-US"/>
              <a:t>親睦</a:t>
            </a:r>
            <a:r>
              <a:rPr lang="ja-JP" altLang="en-US"/>
              <a:t>、連携のきっかけとなった</a:t>
            </a:r>
            <a:r>
              <a:rPr lang="ja-JP" altLang="en-US"/>
              <a:t>。</a:t>
            </a:r>
            <a:endParaRPr lang="ja-JP" altLang="en-US"/>
          </a:p>
          <a:p>
            <a:pPr marL="0" indent="0">
              <a:buNone/>
            </a:pPr>
            <a:r>
              <a:rPr lang="ja-JP" altLang="en-US"/>
              <a:t>・普段知り合う事のない方と話すことができて刺激になった</a:t>
            </a:r>
            <a:r>
              <a:rPr lang="ja-JP" altLang="en-US"/>
              <a:t>。</a:t>
            </a:r>
            <a:endParaRPr lang="ja-JP" altLang="en-US"/>
          </a:p>
          <a:p>
            <a:pPr marL="0" indent="0">
              <a:buNone/>
            </a:pPr>
            <a:r>
              <a:rPr lang="ja-JP" altLang="en-US"/>
              <a:t>・「常陸国」として、点と点を結び県北全体が一体となって盛り上がっていくイメージが持てた。</a:t>
            </a:r>
            <a:br>
              <a:rPr lang="ja-JP" altLang="en-US"/>
            </a:br>
            <a:r>
              <a:rPr lang="ja-JP" altLang="en-US"/>
              <a:t>・神社や土地の歴史、山や滝などの自然、特有の文化など</a:t>
            </a:r>
            <a:br>
              <a:rPr lang="ja-JP" altLang="en-US"/>
            </a:br>
            <a:r>
              <a:rPr lang="ja-JP" altLang="en-US"/>
              <a:t>単なる「点」だけではなく、時間や空間を要素に入れた「球」のようなものの繋がりもイメージすることができ、楽しみです</a:t>
            </a:r>
            <a:r>
              <a:rPr lang="ja-JP" altLang="en-US"/>
              <a:t>。</a:t>
            </a:r>
            <a:endParaRPr lang="ja-JP" altLang="en-US"/>
          </a:p>
          <a:p>
            <a:pPr marL="0" indent="0">
              <a:buNone/>
            </a:pPr>
            <a:endParaRPr lang="ja-JP" altLang="en-US"/>
          </a:p>
        </p:txBody>
      </p:sp>
      <p:sp>
        <p:nvSpPr>
          <p:cNvPr id="5" name="テキストボックス 4"/>
          <p:cNvSpPr txBox="1"/>
          <p:nvPr/>
        </p:nvSpPr>
        <p:spPr>
          <a:xfrm>
            <a:off x="11271250" y="6250940"/>
            <a:ext cx="732155" cy="368300"/>
          </a:xfrm>
          <a:prstGeom prst="rect">
            <a:avLst/>
          </a:prstGeom>
          <a:noFill/>
        </p:spPr>
        <p:txBody>
          <a:bodyPr wrap="square" rtlCol="0">
            <a:spAutoFit/>
          </a:bodyPr>
          <a:p>
            <a:r>
              <a:rPr lang="en-US" altLang="ja-JP"/>
              <a:t>8:40</a:t>
            </a:r>
            <a:endParaRPr lang="en-US" altLang="ja-JP"/>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ja-JP" altLang="en-US" dirty="0">
                <a:sym typeface="+mn-ea"/>
              </a:rPr>
              <a:t>今後の取り組みについて</a:t>
            </a:r>
            <a:endParaRPr lang="ja-JP" altLang="en-US"/>
          </a:p>
        </p:txBody>
      </p:sp>
      <p:sp>
        <p:nvSpPr>
          <p:cNvPr id="3" name="コンテンツプレースホルダ 2"/>
          <p:cNvSpPr>
            <a:spLocks noGrp="1"/>
          </p:cNvSpPr>
          <p:nvPr>
            <p:ph sz="half" idx="1"/>
          </p:nvPr>
        </p:nvSpPr>
        <p:spPr>
          <a:xfrm>
            <a:off x="609600" y="1417955"/>
            <a:ext cx="11132820" cy="5115560"/>
          </a:xfrm>
        </p:spPr>
        <p:txBody>
          <a:bodyPr/>
          <a:p>
            <a:pPr marL="0" indent="0">
              <a:buNone/>
            </a:pPr>
            <a:r>
              <a:rPr lang="ja-JP" altLang="en-US"/>
              <a:t>当初の目的「循環する暮らし」とは？</a:t>
            </a:r>
            <a:br>
              <a:rPr lang="ja-JP" altLang="en-US"/>
            </a:br>
            <a:r>
              <a:rPr lang="ja-JP" altLang="en-US"/>
              <a:t>●当初</a:t>
            </a:r>
            <a:r>
              <a:rPr lang="ja-JP" altLang="en-US"/>
              <a:t>：</a:t>
            </a:r>
            <a:endParaRPr lang="ja-JP" altLang="en-US"/>
          </a:p>
          <a:p>
            <a:pPr marL="0" indent="0">
              <a:buNone/>
            </a:pPr>
            <a:r>
              <a:rPr lang="ja-JP" altLang="en-US"/>
              <a:t>　里山で落ち葉をさらい、それを温床や苗床に</a:t>
            </a:r>
            <a:br>
              <a:rPr lang="ja-JP" altLang="en-US"/>
            </a:br>
            <a:r>
              <a:rPr lang="ja-JP" altLang="en-US"/>
              <a:t>　ヤギや鶏の糞、生</a:t>
            </a:r>
            <a:r>
              <a:rPr lang="ja-JP" altLang="en-US"/>
              <a:t>ゴミを</a:t>
            </a:r>
            <a:r>
              <a:rPr lang="ja-JP" altLang="en-US"/>
              <a:t>たい肥に</a:t>
            </a:r>
            <a:endParaRPr lang="ja-JP" altLang="en-US"/>
          </a:p>
          <a:p>
            <a:pPr marL="0" indent="0">
              <a:buNone/>
            </a:pPr>
            <a:r>
              <a:rPr lang="ja-JP" altLang="en-US"/>
              <a:t>　廃材から小屋や机や棚をつくる</a:t>
            </a:r>
            <a:r>
              <a:rPr lang="ja-JP" altLang="en-US"/>
              <a:t>など</a:t>
            </a:r>
            <a:endParaRPr lang="ja-JP" altLang="en-US"/>
          </a:p>
          <a:p>
            <a:pPr marL="0" indent="0">
              <a:buNone/>
            </a:pPr>
            <a:r>
              <a:rPr lang="ja-JP" altLang="en-US"/>
              <a:t>●現在：微生物</a:t>
            </a:r>
            <a:r>
              <a:rPr lang="en-US" altLang="ja-JP"/>
              <a:t>⇒</a:t>
            </a:r>
            <a:r>
              <a:rPr lang="ja-JP" altLang="en-US"/>
              <a:t>植物</a:t>
            </a:r>
            <a:r>
              <a:rPr lang="en-US" altLang="ja-JP"/>
              <a:t>⇒</a:t>
            </a:r>
            <a:r>
              <a:rPr lang="ja-JP" altLang="en-US"/>
              <a:t>動物</a:t>
            </a:r>
            <a:r>
              <a:rPr lang="en-US" altLang="ja-JP"/>
              <a:t>⇒</a:t>
            </a:r>
            <a:r>
              <a:rPr lang="ja-JP" altLang="en-US"/>
              <a:t>人</a:t>
            </a:r>
            <a:r>
              <a:rPr lang="en-US" altLang="ja-JP">
                <a:sym typeface="+mn-ea"/>
              </a:rPr>
              <a:t>⇒</a:t>
            </a:r>
            <a:r>
              <a:rPr lang="ja-JP" altLang="en-US">
                <a:sym typeface="+mn-ea"/>
              </a:rPr>
              <a:t>微生物のように</a:t>
            </a:r>
            <a:r>
              <a:rPr lang="ja-JP" altLang="en-US">
                <a:sym typeface="+mn-ea"/>
              </a:rPr>
              <a:t>・・・</a:t>
            </a:r>
            <a:endParaRPr lang="ja-JP" altLang="en-US">
              <a:sym typeface="+mn-ea"/>
            </a:endParaRPr>
          </a:p>
          <a:p>
            <a:pPr marL="0" indent="0">
              <a:buNone/>
            </a:pPr>
            <a:r>
              <a:rPr lang="ja-JP" altLang="en-US">
                <a:sym typeface="+mn-ea"/>
              </a:rPr>
              <a:t>　</a:t>
            </a:r>
            <a:br>
              <a:rPr lang="ja-JP" altLang="en-US">
                <a:sym typeface="+mn-ea"/>
              </a:rPr>
            </a:br>
            <a:r>
              <a:rPr lang="ja-JP" altLang="en-US">
                <a:sym typeface="+mn-ea"/>
              </a:rPr>
              <a:t>　　　　　　　　</a:t>
            </a:r>
            <a:r>
              <a:rPr lang="ja-JP" altLang="en-US" sz="4000">
                <a:sym typeface="+mn-ea"/>
              </a:rPr>
              <a:t>余剰と不足を分かち合う＝共生</a:t>
            </a:r>
            <a:endParaRPr lang="ja-JP" altLang="en-US" sz="4000">
              <a:sym typeface="+mn-ea"/>
            </a:endParaRPr>
          </a:p>
        </p:txBody>
      </p:sp>
      <p:sp>
        <p:nvSpPr>
          <p:cNvPr id="8" name="テキストボックス 7"/>
          <p:cNvSpPr txBox="1"/>
          <p:nvPr/>
        </p:nvSpPr>
        <p:spPr>
          <a:xfrm>
            <a:off x="11254105" y="6254750"/>
            <a:ext cx="520700" cy="368300"/>
          </a:xfrm>
          <a:prstGeom prst="rect">
            <a:avLst/>
          </a:prstGeom>
          <a:noFill/>
        </p:spPr>
        <p:txBody>
          <a:bodyPr wrap="square" rtlCol="0">
            <a:spAutoFit/>
          </a:bodyPr>
          <a:p>
            <a:r>
              <a:rPr lang="en-US" altLang="ja-JP"/>
              <a:t>9</a:t>
            </a:r>
            <a:endParaRPr lang="en-US" altLang="ja-JP"/>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ja-JP" altLang="en-US" dirty="0">
                <a:sym typeface="+mn-ea"/>
              </a:rPr>
              <a:t>今後の取り組みについて</a:t>
            </a:r>
            <a:r>
              <a:rPr lang="ja-JP" altLang="en-US" dirty="0">
                <a:sym typeface="+mn-ea"/>
              </a:rPr>
              <a:t>②</a:t>
            </a:r>
            <a:endParaRPr lang="ja-JP" altLang="en-US" dirty="0">
              <a:sym typeface="+mn-ea"/>
            </a:endParaRPr>
          </a:p>
        </p:txBody>
      </p:sp>
      <p:sp>
        <p:nvSpPr>
          <p:cNvPr id="3" name="コンテンツプレースホルダ 2"/>
          <p:cNvSpPr>
            <a:spLocks noGrp="1"/>
          </p:cNvSpPr>
          <p:nvPr>
            <p:ph sz="half" idx="1"/>
          </p:nvPr>
        </p:nvSpPr>
        <p:spPr>
          <a:xfrm>
            <a:off x="609600" y="1417955"/>
            <a:ext cx="11132820" cy="5115560"/>
          </a:xfrm>
        </p:spPr>
        <p:txBody>
          <a:bodyPr/>
          <a:p>
            <a:r>
              <a:rPr lang="ja-JP" altLang="en-US"/>
              <a:t>在来種の豆を使った商品の</a:t>
            </a:r>
            <a:r>
              <a:rPr lang="ja-JP" altLang="en-US"/>
              <a:t>開発</a:t>
            </a:r>
            <a:endParaRPr lang="ja-JP" altLang="en-US"/>
          </a:p>
          <a:p>
            <a:r>
              <a:rPr lang="ja-JP" altLang="en-US"/>
              <a:t>農業、里山整備、古民家リノベーションなどを軸にした</a:t>
            </a:r>
            <a:r>
              <a:rPr lang="en-US" altLang="ja-JP"/>
              <a:t>WS</a:t>
            </a:r>
            <a:br>
              <a:rPr lang="en-US" altLang="ja-JP"/>
            </a:br>
            <a:r>
              <a:rPr lang="ja-JP" altLang="en-US"/>
              <a:t>または観光コンテンツ</a:t>
            </a:r>
            <a:r>
              <a:rPr lang="ja-JP" altLang="en-US"/>
              <a:t>作成</a:t>
            </a:r>
            <a:endParaRPr lang="ja-JP" altLang="en-US"/>
          </a:p>
          <a:p>
            <a:r>
              <a:rPr lang="ja-JP" altLang="en-US"/>
              <a:t>地域の仲間と共に</a:t>
            </a:r>
            <a:r>
              <a:rPr lang="ja-JP" altLang="en-US"/>
              <a:t>進めていく</a:t>
            </a:r>
            <a:endParaRPr lang="ja-JP" altLang="en-US"/>
          </a:p>
          <a:p>
            <a:pPr marL="0" indent="0">
              <a:buNone/>
            </a:pPr>
            <a:r>
              <a:rPr lang="ja-JP" altLang="en-US"/>
              <a:t>　技術、道具、場所など、あるものを</a:t>
            </a:r>
            <a:endParaRPr lang="ja-JP" altLang="en-US"/>
          </a:p>
          <a:p>
            <a:pPr marL="0" indent="0">
              <a:buNone/>
            </a:pPr>
            <a:r>
              <a:rPr lang="ja-JP" altLang="en-US"/>
              <a:t>　持ち寄り</a:t>
            </a:r>
            <a:r>
              <a:rPr lang="ja-JP" altLang="en-US"/>
              <a:t>、不足と余剰の凸凹を</a:t>
            </a:r>
            <a:endParaRPr lang="ja-JP" altLang="en-US"/>
          </a:p>
          <a:p>
            <a:pPr marL="0" indent="0">
              <a:buNone/>
            </a:pPr>
            <a:r>
              <a:rPr lang="ja-JP" altLang="en-US"/>
              <a:t>　平けくするような仕組み</a:t>
            </a:r>
            <a:endParaRPr lang="ja-JP" altLang="en-US"/>
          </a:p>
          <a:p>
            <a:pPr marL="0" indent="0">
              <a:buNone/>
            </a:pPr>
            <a:r>
              <a:rPr lang="ja-JP" altLang="en-US"/>
              <a:t>・地元の仲間とやる取り組み（受け皿づくり）と、観光を分けつつ　　</a:t>
            </a:r>
            <a:endParaRPr lang="ja-JP" altLang="en-US"/>
          </a:p>
          <a:p>
            <a:pPr marL="0" indent="0">
              <a:buNone/>
            </a:pPr>
            <a:r>
              <a:rPr lang="ja-JP" altLang="en-US"/>
              <a:t>　統合。</a:t>
            </a:r>
            <a:endParaRPr lang="ja-JP" altLang="en-US"/>
          </a:p>
          <a:p>
            <a:pPr marL="0" indent="0">
              <a:buNone/>
            </a:pPr>
            <a:endParaRPr lang="ja-JP" altLang="en-US"/>
          </a:p>
        </p:txBody>
      </p:sp>
      <p:pic>
        <p:nvPicPr>
          <p:cNvPr id="5" name="コンテンツプレースホルダ 4" descr="586"/>
          <p:cNvPicPr>
            <a:picLocks noChangeAspect="1"/>
          </p:cNvPicPr>
          <p:nvPr>
            <p:ph sz="half" idx="2"/>
          </p:nvPr>
        </p:nvPicPr>
        <p:blipFill>
          <a:blip r:embed="rId1"/>
          <a:stretch>
            <a:fillRect/>
          </a:stretch>
        </p:blipFill>
        <p:spPr>
          <a:xfrm>
            <a:off x="7339965" y="2617470"/>
            <a:ext cx="4031615" cy="2716530"/>
          </a:xfrm>
          <a:prstGeom prst="rect">
            <a:avLst/>
          </a:prstGeom>
        </p:spPr>
      </p:pic>
      <p:sp>
        <p:nvSpPr>
          <p:cNvPr id="4" name="テキストボックス 3"/>
          <p:cNvSpPr txBox="1"/>
          <p:nvPr/>
        </p:nvSpPr>
        <p:spPr>
          <a:xfrm>
            <a:off x="11271250" y="6250940"/>
            <a:ext cx="732155" cy="368300"/>
          </a:xfrm>
          <a:prstGeom prst="rect">
            <a:avLst/>
          </a:prstGeom>
          <a:noFill/>
        </p:spPr>
        <p:txBody>
          <a:bodyPr wrap="square" rtlCol="0">
            <a:spAutoFit/>
          </a:bodyPr>
          <a:p>
            <a:r>
              <a:rPr lang="en-US" altLang="ja-JP"/>
              <a:t>9:20</a:t>
            </a:r>
            <a:endParaRPr lang="en-US" altLang="ja-JP"/>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ja-JP" altLang="en-US" dirty="0">
                <a:sym typeface="+mn-ea"/>
              </a:rPr>
              <a:t>今後の取り組みについて</a:t>
            </a:r>
            <a:r>
              <a:rPr lang="ja-JP" altLang="en-US" dirty="0">
                <a:sym typeface="+mn-ea"/>
              </a:rPr>
              <a:t>③</a:t>
            </a:r>
            <a:endParaRPr lang="ja-JP" altLang="en-US" dirty="0">
              <a:sym typeface="+mn-ea"/>
            </a:endParaRPr>
          </a:p>
        </p:txBody>
      </p:sp>
      <p:sp>
        <p:nvSpPr>
          <p:cNvPr id="3" name="コンテンツプレースホルダ 2"/>
          <p:cNvSpPr>
            <a:spLocks noGrp="1"/>
          </p:cNvSpPr>
          <p:nvPr>
            <p:ph sz="half" idx="1"/>
          </p:nvPr>
        </p:nvSpPr>
        <p:spPr/>
        <p:txBody>
          <a:bodyPr/>
          <a:p>
            <a:pPr marL="0" indent="0" algn="ctr">
              <a:buNone/>
            </a:pPr>
            <a:r>
              <a:rPr lang="ja-JP" altLang="en-US" sz="4000">
                <a:sym typeface="+mn-ea"/>
              </a:rPr>
              <a:t>「自給自足ファミリー」</a:t>
            </a:r>
            <a:br>
              <a:rPr lang="ja-JP" altLang="en-US" sz="4000">
                <a:sym typeface="+mn-ea"/>
              </a:rPr>
            </a:br>
            <a:r>
              <a:rPr lang="en-US" altLang="ja-JP" sz="4000">
                <a:sym typeface="+mn-ea"/>
              </a:rPr>
              <a:t>2</a:t>
            </a:r>
            <a:r>
              <a:rPr lang="ja-JP" altLang="en-US" sz="4000">
                <a:sym typeface="+mn-ea"/>
              </a:rPr>
              <a:t>回取材＆放映</a:t>
            </a:r>
            <a:br>
              <a:rPr lang="ja-JP" altLang="en-US" sz="4000">
                <a:sym typeface="+mn-ea"/>
              </a:rPr>
            </a:br>
            <a:br>
              <a:rPr lang="ja-JP" altLang="en-US" sz="4000">
                <a:sym typeface="+mn-ea"/>
              </a:rPr>
            </a:br>
            <a:r>
              <a:rPr lang="ja-JP" altLang="en-US" sz="4000">
                <a:sym typeface="+mn-ea"/>
              </a:rPr>
              <a:t>当農園の特徴</a:t>
            </a:r>
            <a:endParaRPr lang="ja-JP" altLang="en-US" sz="4000">
              <a:sym typeface="+mn-ea"/>
            </a:endParaRPr>
          </a:p>
          <a:p>
            <a:pPr marL="0" indent="0" algn="ctr">
              <a:buNone/>
            </a:pPr>
            <a:r>
              <a:rPr lang="ja-JP" altLang="en-US" sz="4000">
                <a:sym typeface="+mn-ea"/>
              </a:rPr>
              <a:t>「お金がなくても</a:t>
            </a:r>
            <a:br>
              <a:rPr lang="ja-JP" altLang="en-US" sz="4000">
                <a:sym typeface="+mn-ea"/>
              </a:rPr>
            </a:br>
            <a:r>
              <a:rPr lang="ja-JP" altLang="en-US" sz="4000">
                <a:sym typeface="+mn-ea"/>
              </a:rPr>
              <a:t>　</a:t>
            </a:r>
            <a:r>
              <a:rPr lang="ja-JP" altLang="en-US" sz="4000">
                <a:sym typeface="+mn-ea"/>
              </a:rPr>
              <a:t>結構生きていける</a:t>
            </a:r>
            <a:r>
              <a:rPr lang="ja-JP" altLang="en-US" sz="4000">
                <a:sym typeface="+mn-ea"/>
              </a:rPr>
              <a:t>！」</a:t>
            </a:r>
            <a:endParaRPr lang="ja-JP" altLang="en-US" sz="4000">
              <a:sym typeface="+mn-ea"/>
            </a:endParaRPr>
          </a:p>
          <a:p>
            <a:pPr marL="0" indent="0">
              <a:buNone/>
            </a:pPr>
            <a:endParaRPr lang="ja-JP" altLang="en-US" sz="4000">
              <a:sym typeface="+mn-ea"/>
            </a:endParaRPr>
          </a:p>
        </p:txBody>
      </p:sp>
      <p:pic>
        <p:nvPicPr>
          <p:cNvPr id="4" name="コンテンツプレースホルダ 3" descr="スクリーンショット (52)"/>
          <p:cNvPicPr>
            <a:picLocks noChangeAspect="1"/>
          </p:cNvPicPr>
          <p:nvPr>
            <p:ph sz="half" idx="2"/>
          </p:nvPr>
        </p:nvPicPr>
        <p:blipFill>
          <a:blip r:embed="rId1"/>
          <a:stretch>
            <a:fillRect/>
          </a:stretch>
        </p:blipFill>
        <p:spPr>
          <a:xfrm>
            <a:off x="5919470" y="1581150"/>
            <a:ext cx="5760085" cy="4418330"/>
          </a:xfrm>
          <a:prstGeom prst="rect">
            <a:avLst/>
          </a:prstGeom>
        </p:spPr>
      </p:pic>
      <p:sp>
        <p:nvSpPr>
          <p:cNvPr id="5" name="テキストボックス 4"/>
          <p:cNvSpPr txBox="1"/>
          <p:nvPr/>
        </p:nvSpPr>
        <p:spPr>
          <a:xfrm>
            <a:off x="11271250" y="6250940"/>
            <a:ext cx="732155" cy="368300"/>
          </a:xfrm>
          <a:prstGeom prst="rect">
            <a:avLst/>
          </a:prstGeom>
          <a:noFill/>
        </p:spPr>
        <p:txBody>
          <a:bodyPr wrap="square" rtlCol="0">
            <a:spAutoFit/>
          </a:bodyPr>
          <a:p>
            <a:r>
              <a:rPr lang="en-US" altLang="ja-JP"/>
              <a:t>9:40</a:t>
            </a:r>
            <a:endParaRPr lang="en-US" altLang="ja-JP"/>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pPr algn="l"/>
            <a:r>
              <a:rPr lang="ja-JP" altLang="en-US"/>
              <a:t>まったり～村の紹介　～あゆみと今</a:t>
            </a:r>
            <a:r>
              <a:rPr lang="ja-JP" altLang="en-US"/>
              <a:t>～</a:t>
            </a:r>
            <a:endParaRPr lang="ja-JP" altLang="en-US"/>
          </a:p>
        </p:txBody>
      </p:sp>
      <p:sp>
        <p:nvSpPr>
          <p:cNvPr id="5" name="コンテンツプレースホルダ 4"/>
          <p:cNvSpPr/>
          <p:nvPr>
            <p:ph sz="half" idx="1"/>
          </p:nvPr>
        </p:nvSpPr>
        <p:spPr>
          <a:xfrm>
            <a:off x="609600" y="1600200"/>
            <a:ext cx="6684010" cy="4526280"/>
          </a:xfrm>
        </p:spPr>
        <p:txBody>
          <a:bodyPr/>
          <a:p>
            <a:pPr marL="0" indent="0">
              <a:buNone/>
            </a:pPr>
            <a:r>
              <a:rPr lang="ja-JP" altLang="en-US" sz="2800"/>
              <a:t>●</a:t>
            </a:r>
            <a:r>
              <a:rPr lang="en-US" altLang="ja-JP" sz="2800"/>
              <a:t>2005</a:t>
            </a:r>
            <a:r>
              <a:rPr lang="ja-JP" altLang="en-US" sz="2800"/>
              <a:t>年　</a:t>
            </a:r>
            <a:endParaRPr lang="ja-JP" altLang="en-US" sz="2800"/>
          </a:p>
          <a:p>
            <a:pPr marL="0" indent="0">
              <a:buNone/>
            </a:pPr>
            <a:r>
              <a:rPr lang="ja-JP" altLang="en-US" sz="2800"/>
              <a:t>パーマカルチャー講座受講</a:t>
            </a:r>
            <a:endParaRPr lang="ja-JP" altLang="en-US" sz="2800"/>
          </a:p>
          <a:p>
            <a:pPr marL="0" indent="0">
              <a:buNone/>
            </a:pPr>
            <a:r>
              <a:rPr lang="ja-JP" altLang="en-US" sz="2800"/>
              <a:t>●</a:t>
            </a:r>
            <a:r>
              <a:rPr lang="en-US" altLang="ja-JP" sz="2800"/>
              <a:t>2006</a:t>
            </a:r>
            <a:r>
              <a:rPr lang="ja-JP" altLang="en-US" sz="2800"/>
              <a:t>年　</a:t>
            </a:r>
            <a:endParaRPr lang="ja-JP" altLang="en-US" sz="2800"/>
          </a:p>
          <a:p>
            <a:pPr marL="0" indent="0">
              <a:buNone/>
            </a:pPr>
            <a:r>
              <a:rPr lang="ja-JP" altLang="en-US" sz="2800"/>
              <a:t>常陸太田市里美地区にて農園を始める</a:t>
            </a:r>
            <a:endParaRPr lang="ja-JP" altLang="en-US" sz="2800"/>
          </a:p>
          <a:p>
            <a:pPr marL="0" indent="0">
              <a:buNone/>
            </a:pPr>
            <a:r>
              <a:rPr lang="ja-JP" altLang="en-US" sz="2800"/>
              <a:t>●</a:t>
            </a:r>
            <a:r>
              <a:rPr lang="en-US" altLang="ja-JP" sz="2800"/>
              <a:t>2012</a:t>
            </a:r>
            <a:r>
              <a:rPr lang="ja-JP" altLang="en-US" sz="2800"/>
              <a:t>年　</a:t>
            </a:r>
            <a:endParaRPr lang="ja-JP" altLang="en-US" sz="2800"/>
          </a:p>
          <a:p>
            <a:pPr marL="0" indent="0">
              <a:buNone/>
            </a:pPr>
            <a:r>
              <a:rPr lang="ja-JP" altLang="en-US" sz="2800"/>
              <a:t>築</a:t>
            </a:r>
            <a:r>
              <a:rPr lang="en-US" altLang="ja-JP" sz="2800"/>
              <a:t>300</a:t>
            </a:r>
            <a:r>
              <a:rPr lang="ja-JP" altLang="en-US" sz="2800"/>
              <a:t>年の古民家に引っ越し</a:t>
            </a:r>
            <a:br>
              <a:rPr lang="ja-JP" altLang="en-US" sz="2800"/>
            </a:br>
            <a:r>
              <a:rPr lang="ja-JP" altLang="en-US" sz="2800"/>
              <a:t>地</a:t>
            </a:r>
            <a:r>
              <a:rPr lang="ja-JP" altLang="en-US" sz="2800"/>
              <a:t>大豆　豆腐工房</a:t>
            </a:r>
            <a:r>
              <a:rPr lang="ja-JP" altLang="en-US" sz="2800"/>
              <a:t>はじめる</a:t>
            </a:r>
            <a:endParaRPr lang="ja-JP" altLang="en-US" sz="2800"/>
          </a:p>
          <a:p>
            <a:pPr marL="0" indent="0">
              <a:buNone/>
            </a:pPr>
            <a:r>
              <a:rPr lang="ja-JP" altLang="en-US" sz="2800"/>
              <a:t>●</a:t>
            </a:r>
            <a:r>
              <a:rPr lang="en-US" altLang="ja-JP" sz="2800"/>
              <a:t>2019</a:t>
            </a:r>
            <a:r>
              <a:rPr lang="ja-JP" altLang="en-US" sz="2800"/>
              <a:t>年　</a:t>
            </a:r>
            <a:endParaRPr lang="ja-JP" altLang="en-US" sz="2800"/>
          </a:p>
          <a:p>
            <a:pPr marL="0" indent="0">
              <a:buNone/>
            </a:pPr>
            <a:r>
              <a:rPr lang="ja-JP" altLang="en-US" sz="2800"/>
              <a:t>農家民泊「里山</a:t>
            </a:r>
            <a:r>
              <a:rPr lang="en-US" altLang="ja-JP" sz="2800"/>
              <a:t>re</a:t>
            </a:r>
            <a:r>
              <a:rPr lang="ja-JP" altLang="en-US" sz="2800"/>
              <a:t>トリート響」スタート</a:t>
            </a:r>
            <a:endParaRPr lang="ja-JP" altLang="en-US" sz="2800"/>
          </a:p>
        </p:txBody>
      </p:sp>
      <p:pic>
        <p:nvPicPr>
          <p:cNvPr id="6" name="コンテンツプレースホルダ 5" descr="まったり～村"/>
          <p:cNvPicPr>
            <a:picLocks noChangeAspect="1"/>
          </p:cNvPicPr>
          <p:nvPr>
            <p:ph sz="half" idx="2"/>
          </p:nvPr>
        </p:nvPicPr>
        <p:blipFill>
          <a:blip r:embed="rId1"/>
          <a:stretch>
            <a:fillRect/>
          </a:stretch>
        </p:blipFill>
        <p:spPr>
          <a:xfrm>
            <a:off x="7294245" y="2662555"/>
            <a:ext cx="4288155" cy="3216275"/>
          </a:xfrm>
          <a:prstGeom prst="rect">
            <a:avLst/>
          </a:prstGeom>
        </p:spPr>
      </p:pic>
      <p:sp>
        <p:nvSpPr>
          <p:cNvPr id="3" name="テキストボックス 2"/>
          <p:cNvSpPr txBox="1"/>
          <p:nvPr/>
        </p:nvSpPr>
        <p:spPr>
          <a:xfrm>
            <a:off x="11271250" y="6250940"/>
            <a:ext cx="520700" cy="368300"/>
          </a:xfrm>
          <a:prstGeom prst="rect">
            <a:avLst/>
          </a:prstGeom>
          <a:noFill/>
        </p:spPr>
        <p:txBody>
          <a:bodyPr wrap="square" rtlCol="0">
            <a:spAutoFit/>
          </a:bodyPr>
          <a:p>
            <a:r>
              <a:rPr lang="en-US" altLang="ja-JP"/>
              <a:t>1</a:t>
            </a:r>
            <a:endParaRPr lang="en-US" altLang="ja-JP"/>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ja-JP" altLang="en-US" dirty="0">
                <a:sym typeface="+mn-ea"/>
              </a:rPr>
              <a:t>今後の取り組みについて</a:t>
            </a:r>
            <a:r>
              <a:rPr lang="ja-JP" altLang="en-US" dirty="0">
                <a:sym typeface="+mn-ea"/>
              </a:rPr>
              <a:t>③</a:t>
            </a:r>
            <a:endParaRPr lang="ja-JP" altLang="en-US" dirty="0">
              <a:sym typeface="+mn-ea"/>
            </a:endParaRPr>
          </a:p>
        </p:txBody>
      </p:sp>
      <p:sp>
        <p:nvSpPr>
          <p:cNvPr id="3" name="コンテンツプレースホルダ 2"/>
          <p:cNvSpPr>
            <a:spLocks noGrp="1"/>
          </p:cNvSpPr>
          <p:nvPr>
            <p:ph sz="half" idx="1"/>
          </p:nvPr>
        </p:nvSpPr>
        <p:spPr>
          <a:xfrm>
            <a:off x="609600" y="1417955"/>
            <a:ext cx="11132820" cy="5115560"/>
          </a:xfrm>
        </p:spPr>
        <p:txBody>
          <a:bodyPr/>
          <a:p>
            <a:pPr marL="0" indent="0">
              <a:buNone/>
            </a:pPr>
            <a:r>
              <a:rPr lang="ja-JP" altLang="en-US"/>
              <a:t>〈</a:t>
            </a:r>
            <a:r>
              <a:rPr lang="ja-JP" altLang="en-US"/>
              <a:t>期待すること〉</a:t>
            </a:r>
            <a:endParaRPr lang="ja-JP" altLang="en-US"/>
          </a:p>
          <a:p>
            <a:pPr marL="0" indent="0">
              <a:buNone/>
            </a:pPr>
            <a:r>
              <a:rPr lang="ja-JP" altLang="en-US"/>
              <a:t>・ブラッシュアップや告知、集客の</a:t>
            </a:r>
            <a:r>
              <a:rPr lang="ja-JP" altLang="en-US"/>
              <a:t>相談</a:t>
            </a:r>
            <a:endParaRPr lang="ja-JP" altLang="en-US"/>
          </a:p>
          <a:p>
            <a:pPr marL="0" indent="0">
              <a:buNone/>
            </a:pPr>
            <a:r>
              <a:rPr lang="ja-JP" altLang="en-US"/>
              <a:t>・</a:t>
            </a:r>
            <a:r>
              <a:rPr lang="ja-JP" altLang="en-US"/>
              <a:t>モニターイベント</a:t>
            </a:r>
            <a:r>
              <a:rPr lang="ja-JP" altLang="en-US"/>
              <a:t>の開催</a:t>
            </a:r>
            <a:endParaRPr lang="ja-JP" altLang="en-US"/>
          </a:p>
          <a:p>
            <a:pPr marL="0" indent="0">
              <a:buNone/>
            </a:pPr>
            <a:r>
              <a:rPr lang="ja-JP" altLang="en-US"/>
              <a:t>・自分だけでは思いつかないアイデアを、地元事業者様や</a:t>
            </a:r>
            <a:r>
              <a:rPr lang="en-US" altLang="ja-JP"/>
              <a:t>FRASCO</a:t>
            </a:r>
            <a:r>
              <a:rPr lang="ja-JP" altLang="en-US"/>
              <a:t>の方たちから頂きながら、よりよい地域・社会・世界</a:t>
            </a:r>
            <a:r>
              <a:rPr lang="ja-JP" altLang="en-US"/>
              <a:t>！として発展していけるための一事業者としての役割を見つけていきたい。</a:t>
            </a:r>
            <a:br>
              <a:rPr lang="ja-JP" altLang="en-US"/>
            </a:br>
            <a:r>
              <a:rPr lang="ja-JP" altLang="en-US"/>
              <a:t>・協力して、一緒に盛り上げていきたい</a:t>
            </a:r>
            <a:r>
              <a:rPr lang="ja-JP" altLang="en-US"/>
              <a:t>。</a:t>
            </a:r>
            <a:endParaRPr lang="ja-JP" altLang="en-US"/>
          </a:p>
          <a:p>
            <a:pPr marL="0" indent="0">
              <a:buNone/>
            </a:pPr>
            <a:endParaRPr lang="ja-JP" altLang="en-US"/>
          </a:p>
        </p:txBody>
      </p:sp>
      <p:sp>
        <p:nvSpPr>
          <p:cNvPr id="8" name="テキストボックス 7"/>
          <p:cNvSpPr txBox="1"/>
          <p:nvPr/>
        </p:nvSpPr>
        <p:spPr>
          <a:xfrm>
            <a:off x="11254105" y="6254750"/>
            <a:ext cx="520700" cy="368300"/>
          </a:xfrm>
          <a:prstGeom prst="rect">
            <a:avLst/>
          </a:prstGeom>
          <a:noFill/>
        </p:spPr>
        <p:txBody>
          <a:bodyPr wrap="square" rtlCol="0">
            <a:spAutoFit/>
          </a:bodyPr>
          <a:p>
            <a:r>
              <a:rPr lang="en-US" altLang="ja-JP"/>
              <a:t>10</a:t>
            </a:r>
            <a:endParaRPr lang="en-US" altLang="ja-JP"/>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コンテンツプレースホルダ 4" descr="yagi"/>
          <p:cNvPicPr>
            <a:picLocks noChangeAspect="1"/>
          </p:cNvPicPr>
          <p:nvPr>
            <p:ph idx="1"/>
          </p:nvPr>
        </p:nvPicPr>
        <p:blipFill>
          <a:blip r:embed="rId1"/>
          <a:stretch>
            <a:fillRect/>
          </a:stretch>
        </p:blipFill>
        <p:spPr>
          <a:xfrm>
            <a:off x="6005830" y="2313305"/>
            <a:ext cx="5326380" cy="3994150"/>
          </a:xfrm>
          <a:prstGeom prst="rect">
            <a:avLst/>
          </a:prstGeom>
        </p:spPr>
      </p:pic>
      <p:sp>
        <p:nvSpPr>
          <p:cNvPr id="6" name="雲形吹き出し 5"/>
          <p:cNvSpPr/>
          <p:nvPr/>
        </p:nvSpPr>
        <p:spPr>
          <a:xfrm>
            <a:off x="422910" y="199390"/>
            <a:ext cx="6306185" cy="4434205"/>
          </a:xfrm>
          <a:prstGeom prst="cloudCallout">
            <a:avLst>
              <a:gd name="adj1" fmla="val 54068"/>
              <a:gd name="adj2" fmla="val 393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ja-JP" altLang="en-US" sz="4800">
                <a:sym typeface="+mn-ea"/>
              </a:rPr>
              <a:t>ご清聴</a:t>
            </a:r>
            <a:br>
              <a:rPr lang="ja-JP" altLang="en-US" sz="4800">
                <a:sym typeface="+mn-ea"/>
              </a:rPr>
            </a:br>
            <a:r>
              <a:rPr lang="ja-JP" altLang="en-US" sz="4800">
                <a:sym typeface="+mn-ea"/>
              </a:rPr>
              <a:t>ありがとう</a:t>
            </a:r>
            <a:endParaRPr lang="ja-JP" altLang="en-US" sz="4800">
              <a:sym typeface="+mn-ea"/>
            </a:endParaRPr>
          </a:p>
          <a:p>
            <a:pPr algn="ctr"/>
            <a:r>
              <a:rPr lang="ja-JP" altLang="en-US" sz="4800">
                <a:sym typeface="+mn-ea"/>
              </a:rPr>
              <a:t>ございました！！</a:t>
            </a:r>
            <a:endParaRPr lang="ja-JP" altLang="en-US" sz="4800"/>
          </a:p>
        </p:txBody>
      </p:sp>
      <p:sp>
        <p:nvSpPr>
          <p:cNvPr id="2" name="テキストボックス 1"/>
          <p:cNvSpPr txBox="1"/>
          <p:nvPr/>
        </p:nvSpPr>
        <p:spPr>
          <a:xfrm>
            <a:off x="587375" y="5108575"/>
            <a:ext cx="4934585" cy="1198880"/>
          </a:xfrm>
          <a:prstGeom prst="rect">
            <a:avLst/>
          </a:prstGeom>
          <a:noFill/>
        </p:spPr>
        <p:txBody>
          <a:bodyPr wrap="square" rtlCol="0">
            <a:spAutoFit/>
          </a:bodyPr>
          <a:p>
            <a:r>
              <a:rPr lang="ja-JP" altLang="en-US" sz="3600"/>
              <a:t>この度は貴重な機会をありがとうござました！！</a:t>
            </a:r>
            <a:endParaRPr lang="ja-JP" altLang="en-US" sz="3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ja-JP" altLang="en-US">
                <a:sym typeface="+mn-ea"/>
              </a:rPr>
              <a:t>まったり～村の紹介　～あゆみと今</a:t>
            </a:r>
            <a:r>
              <a:rPr lang="ja-JP" altLang="en-US">
                <a:sym typeface="+mn-ea"/>
              </a:rPr>
              <a:t>②～</a:t>
            </a:r>
            <a:endParaRPr lang="ja-JP" altLang="en-US"/>
          </a:p>
        </p:txBody>
      </p:sp>
      <p:sp>
        <p:nvSpPr>
          <p:cNvPr id="3" name="コンテンツプレースホルダ 2"/>
          <p:cNvSpPr>
            <a:spLocks noGrp="1"/>
          </p:cNvSpPr>
          <p:nvPr>
            <p:ph sz="half" idx="1"/>
          </p:nvPr>
        </p:nvSpPr>
        <p:spPr>
          <a:xfrm>
            <a:off x="609600" y="1600200"/>
            <a:ext cx="4787900" cy="4526280"/>
          </a:xfrm>
          <a:ln w="47625" cmpd="sng">
            <a:solidFill>
              <a:schemeClr val="accent1">
                <a:shade val="50000"/>
              </a:schemeClr>
            </a:solidFill>
            <a:prstDash val="solid"/>
          </a:ln>
        </p:spPr>
        <p:txBody>
          <a:bodyPr/>
          <a:p>
            <a:pPr marL="0" indent="0" algn="ctr">
              <a:buNone/>
            </a:pPr>
            <a:r>
              <a:rPr lang="ja-JP" altLang="en-US"/>
              <a:t>「パーマカルチャー」とは？</a:t>
            </a:r>
            <a:endParaRPr lang="ja-JP" altLang="en-US"/>
          </a:p>
          <a:p>
            <a:pPr marL="0" indent="0" algn="ctr">
              <a:buNone/>
            </a:pPr>
            <a:br>
              <a:rPr lang="ja-JP" altLang="en-US"/>
            </a:br>
            <a:r>
              <a:rPr lang="ja-JP" altLang="en-US" u="sng"/>
              <a:t>「持続可能な社会を</a:t>
            </a:r>
            <a:endParaRPr lang="ja-JP" altLang="en-US" u="sng"/>
          </a:p>
          <a:p>
            <a:pPr marL="0" indent="0" algn="ctr">
              <a:buNone/>
            </a:pPr>
            <a:r>
              <a:rPr lang="ja-JP" altLang="en-US" u="sng"/>
              <a:t>つくるための</a:t>
            </a:r>
            <a:endParaRPr lang="ja-JP" altLang="en-US" u="sng"/>
          </a:p>
          <a:p>
            <a:pPr marL="0" indent="0" algn="ctr">
              <a:buNone/>
            </a:pPr>
            <a:r>
              <a:rPr lang="ja-JP" altLang="en-US" u="sng"/>
              <a:t>暮らしのデザイン体系」</a:t>
            </a:r>
            <a:br>
              <a:rPr lang="ja-JP" altLang="en-US" u="sng"/>
            </a:br>
            <a:br>
              <a:rPr lang="ja-JP" altLang="en-US"/>
            </a:br>
            <a:r>
              <a:rPr lang="ja-JP" altLang="en-US"/>
              <a:t>パーマネント・</a:t>
            </a:r>
            <a:r>
              <a:rPr lang="ja-JP" altLang="en-US"/>
              <a:t>カルチャー</a:t>
            </a:r>
            <a:endParaRPr lang="ja-JP" altLang="en-US"/>
          </a:p>
          <a:p>
            <a:pPr marL="0" indent="0" algn="ctr">
              <a:buNone/>
            </a:pPr>
            <a:r>
              <a:rPr lang="ja-JP" altLang="en-US"/>
              <a:t>の</a:t>
            </a:r>
            <a:r>
              <a:rPr lang="ja-JP" altLang="en-US"/>
              <a:t>略</a:t>
            </a:r>
            <a:endParaRPr lang="ja-JP" altLang="en-US"/>
          </a:p>
        </p:txBody>
      </p:sp>
      <p:sp>
        <p:nvSpPr>
          <p:cNvPr id="4" name="コンテンツプレースホルダ 3"/>
          <p:cNvSpPr>
            <a:spLocks noGrp="1"/>
          </p:cNvSpPr>
          <p:nvPr>
            <p:ph sz="half" idx="2"/>
          </p:nvPr>
        </p:nvSpPr>
        <p:spPr>
          <a:xfrm>
            <a:off x="6084570" y="1600200"/>
            <a:ext cx="4667885" cy="4526280"/>
          </a:xfrm>
          <a:ln w="60325" cmpd="sng">
            <a:solidFill>
              <a:srgbClr val="FFC000"/>
            </a:solidFill>
            <a:prstDash val="solid"/>
          </a:ln>
        </p:spPr>
        <p:txBody>
          <a:bodyPr/>
          <a:p>
            <a:pPr marL="0" indent="0" algn="ctr">
              <a:buNone/>
            </a:pPr>
            <a:endParaRPr lang="ja-JP" altLang="en-US"/>
          </a:p>
          <a:p>
            <a:pPr marL="0" indent="0" algn="ctr">
              <a:buNone/>
            </a:pPr>
            <a:r>
              <a:rPr lang="ja-JP" altLang="en-US"/>
              <a:t>〈農園を始めた目的</a:t>
            </a:r>
            <a:r>
              <a:rPr lang="ja-JP" altLang="en-US"/>
              <a:t>〉</a:t>
            </a:r>
            <a:endParaRPr lang="ja-JP" altLang="en-US"/>
          </a:p>
          <a:p>
            <a:pPr marL="0" indent="0" algn="ctr">
              <a:buNone/>
            </a:pPr>
            <a:endParaRPr lang="ja-JP" altLang="en-US"/>
          </a:p>
          <a:p>
            <a:pPr marL="0" indent="0" algn="ctr">
              <a:buNone/>
            </a:pPr>
            <a:r>
              <a:rPr lang="ja-JP" altLang="en-US"/>
              <a:t>循環する暮らしを</a:t>
            </a:r>
            <a:endParaRPr lang="ja-JP" altLang="en-US"/>
          </a:p>
          <a:p>
            <a:pPr marL="0" indent="0" algn="ctr">
              <a:buNone/>
            </a:pPr>
            <a:r>
              <a:rPr lang="ja-JP" altLang="en-US"/>
              <a:t>体験</a:t>
            </a:r>
            <a:r>
              <a:rPr lang="ja-JP" altLang="en-US"/>
              <a:t>する場を</a:t>
            </a:r>
            <a:endParaRPr lang="ja-JP" altLang="en-US"/>
          </a:p>
          <a:p>
            <a:pPr marL="0" indent="0" algn="ctr">
              <a:buNone/>
            </a:pPr>
            <a:r>
              <a:rPr lang="ja-JP" altLang="en-US"/>
              <a:t>人々に</a:t>
            </a:r>
            <a:r>
              <a:rPr lang="ja-JP" altLang="en-US"/>
              <a:t>提供すること</a:t>
            </a:r>
            <a:endParaRPr lang="ja-JP" altLang="en-US"/>
          </a:p>
        </p:txBody>
      </p:sp>
      <p:sp>
        <p:nvSpPr>
          <p:cNvPr id="5" name="テキストボックス 4"/>
          <p:cNvSpPr txBox="1"/>
          <p:nvPr/>
        </p:nvSpPr>
        <p:spPr>
          <a:xfrm>
            <a:off x="11271250" y="6250940"/>
            <a:ext cx="732155" cy="368300"/>
          </a:xfrm>
          <a:prstGeom prst="rect">
            <a:avLst/>
          </a:prstGeom>
          <a:noFill/>
        </p:spPr>
        <p:txBody>
          <a:bodyPr wrap="square" rtlCol="0">
            <a:spAutoFit/>
          </a:bodyPr>
          <a:p>
            <a:r>
              <a:rPr lang="en-US" altLang="ja-JP"/>
              <a:t>1:20</a:t>
            </a:r>
            <a:endParaRPr lang="en-US" altLang="ja-JP"/>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ja-JP" altLang="en-US">
                <a:sym typeface="+mn-ea"/>
              </a:rPr>
              <a:t>まったり～村の紹介　～あゆみと今</a:t>
            </a:r>
            <a:r>
              <a:rPr lang="ja-JP" altLang="en-US">
                <a:sym typeface="+mn-ea"/>
              </a:rPr>
              <a:t>③～</a:t>
            </a:r>
            <a:endParaRPr lang="ja-JP" altLang="en-US"/>
          </a:p>
        </p:txBody>
      </p:sp>
      <p:sp>
        <p:nvSpPr>
          <p:cNvPr id="3" name="コンテンツプレースホルダ 2"/>
          <p:cNvSpPr>
            <a:spLocks noGrp="1"/>
          </p:cNvSpPr>
          <p:nvPr>
            <p:ph sz="half" idx="1"/>
          </p:nvPr>
        </p:nvSpPr>
        <p:spPr/>
        <p:txBody>
          <a:bodyPr/>
          <a:p>
            <a:pPr marL="0" indent="0">
              <a:buNone/>
            </a:pPr>
            <a:r>
              <a:rPr lang="ja-JP" altLang="en-US"/>
              <a:t>【現在】</a:t>
            </a:r>
            <a:br>
              <a:rPr lang="ja-JP" altLang="en-US"/>
            </a:br>
            <a:r>
              <a:rPr lang="ja-JP" altLang="en-US"/>
              <a:t>〈農</a:t>
            </a:r>
            <a:r>
              <a:rPr lang="ja-JP" altLang="en-US"/>
              <a:t>〉</a:t>
            </a:r>
            <a:endParaRPr lang="ja-JP" altLang="en-US"/>
          </a:p>
          <a:p>
            <a:r>
              <a:rPr lang="ja-JP" altLang="en-US"/>
              <a:t>平飼い</a:t>
            </a:r>
            <a:r>
              <a:rPr lang="ja-JP" altLang="en-US"/>
              <a:t>養鶏</a:t>
            </a:r>
            <a:endParaRPr lang="ja-JP" altLang="en-US"/>
          </a:p>
          <a:p>
            <a:r>
              <a:rPr lang="ja-JP" altLang="en-US"/>
              <a:t>在来種の豆</a:t>
            </a:r>
            <a:r>
              <a:rPr lang="en-US" altLang="ja-JP"/>
              <a:t>17</a:t>
            </a:r>
            <a:r>
              <a:rPr lang="ja-JP" altLang="en-US"/>
              <a:t>種類</a:t>
            </a:r>
            <a:endParaRPr lang="ja-JP" altLang="en-US"/>
          </a:p>
          <a:p>
            <a:r>
              <a:rPr lang="ja-JP" altLang="en-US"/>
              <a:t>人力　里山田んぼの</a:t>
            </a:r>
            <a:r>
              <a:rPr lang="ja-JP" altLang="en-US"/>
              <a:t>お米</a:t>
            </a:r>
            <a:endParaRPr lang="ja-JP" altLang="en-US"/>
          </a:p>
          <a:p>
            <a:pPr marL="0" indent="0">
              <a:buNone/>
            </a:pPr>
            <a:endParaRPr lang="ja-JP" altLang="en-US"/>
          </a:p>
        </p:txBody>
      </p:sp>
      <p:sp>
        <p:nvSpPr>
          <p:cNvPr id="6" name="コンテンツプレースホルダ 2"/>
          <p:cNvSpPr>
            <a:spLocks noGrp="1"/>
          </p:cNvSpPr>
          <p:nvPr/>
        </p:nvSpPr>
        <p:spPr>
          <a:xfrm>
            <a:off x="6146800" y="1697355"/>
            <a:ext cx="5279390" cy="4526280"/>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buNone/>
            </a:pPr>
            <a:br>
              <a:rPr lang="ja-JP" altLang="en-US"/>
            </a:br>
            <a:r>
              <a:rPr lang="ja-JP" altLang="en-US"/>
              <a:t>〈泊</a:t>
            </a:r>
            <a:r>
              <a:rPr lang="ja-JP" altLang="en-US"/>
              <a:t>〉</a:t>
            </a:r>
            <a:endParaRPr lang="ja-JP" altLang="en-US"/>
          </a:p>
          <a:p>
            <a:pPr marL="0" indent="0">
              <a:buNone/>
            </a:pPr>
            <a:r>
              <a:rPr lang="ja-JP" altLang="en-US"/>
              <a:t>・</a:t>
            </a:r>
            <a:r>
              <a:rPr lang="en-US" altLang="ja-JP"/>
              <a:t>WWOOF</a:t>
            </a:r>
            <a:r>
              <a:rPr lang="ja-JP" altLang="en-US"/>
              <a:t>　</a:t>
            </a:r>
            <a:r>
              <a:rPr lang="en-US" altLang="ja-JP"/>
              <a:t>Japan</a:t>
            </a:r>
            <a:endParaRPr lang="en-US" altLang="ja-JP"/>
          </a:p>
          <a:p>
            <a:pPr marL="0" indent="0">
              <a:buNone/>
            </a:pPr>
            <a:r>
              <a:rPr lang="ja-JP" altLang="en-US"/>
              <a:t>・田舎ホーム</a:t>
            </a:r>
            <a:r>
              <a:rPr lang="ja-JP" altLang="en-US"/>
              <a:t>ステイ</a:t>
            </a:r>
            <a:endParaRPr lang="ja-JP" altLang="en-US"/>
          </a:p>
          <a:p>
            <a:pPr marL="0" indent="0">
              <a:buNone/>
            </a:pPr>
            <a:r>
              <a:rPr lang="ja-JP" altLang="en-US"/>
              <a:t>・</a:t>
            </a:r>
            <a:r>
              <a:rPr lang="ja-JP" altLang="en-US"/>
              <a:t>教育民泊</a:t>
            </a:r>
            <a:endParaRPr lang="ja-JP" altLang="en-US"/>
          </a:p>
        </p:txBody>
      </p:sp>
      <p:pic>
        <p:nvPicPr>
          <p:cNvPr id="7" name="コンテンツプレースホルダ 6" descr="苗取り"/>
          <p:cNvPicPr>
            <a:picLocks noChangeAspect="1"/>
          </p:cNvPicPr>
          <p:nvPr>
            <p:ph sz="half" idx="2"/>
          </p:nvPr>
        </p:nvPicPr>
        <p:blipFill>
          <a:blip r:embed="rId1"/>
          <a:stretch>
            <a:fillRect/>
          </a:stretch>
        </p:blipFill>
        <p:spPr>
          <a:xfrm>
            <a:off x="609600" y="4555490"/>
            <a:ext cx="2783205" cy="1875155"/>
          </a:xfrm>
          <a:prstGeom prst="rect">
            <a:avLst/>
          </a:prstGeom>
        </p:spPr>
      </p:pic>
      <p:pic>
        <p:nvPicPr>
          <p:cNvPr id="8" name="図形 7" descr="鶏"/>
          <p:cNvPicPr>
            <a:picLocks noChangeAspect="1"/>
          </p:cNvPicPr>
          <p:nvPr/>
        </p:nvPicPr>
        <p:blipFill>
          <a:blip r:embed="rId2"/>
          <a:stretch>
            <a:fillRect/>
          </a:stretch>
        </p:blipFill>
        <p:spPr>
          <a:xfrm>
            <a:off x="3601085" y="4555490"/>
            <a:ext cx="2105025" cy="1875790"/>
          </a:xfrm>
          <a:prstGeom prst="rect">
            <a:avLst/>
          </a:prstGeom>
        </p:spPr>
      </p:pic>
      <p:pic>
        <p:nvPicPr>
          <p:cNvPr id="9" name="図形 8" descr="体験_そば打ち"/>
          <p:cNvPicPr>
            <a:picLocks noChangeAspect="1"/>
          </p:cNvPicPr>
          <p:nvPr/>
        </p:nvPicPr>
        <p:blipFill>
          <a:blip r:embed="rId3"/>
          <a:stretch>
            <a:fillRect/>
          </a:stretch>
        </p:blipFill>
        <p:spPr>
          <a:xfrm>
            <a:off x="8512810" y="4128135"/>
            <a:ext cx="3069590" cy="2302510"/>
          </a:xfrm>
          <a:prstGeom prst="rect">
            <a:avLst/>
          </a:prstGeom>
        </p:spPr>
      </p:pic>
      <p:sp>
        <p:nvSpPr>
          <p:cNvPr id="5" name="テキストボックス 4"/>
          <p:cNvSpPr txBox="1"/>
          <p:nvPr/>
        </p:nvSpPr>
        <p:spPr>
          <a:xfrm>
            <a:off x="11301095" y="6326505"/>
            <a:ext cx="732155" cy="368300"/>
          </a:xfrm>
          <a:prstGeom prst="rect">
            <a:avLst/>
          </a:prstGeom>
          <a:noFill/>
        </p:spPr>
        <p:txBody>
          <a:bodyPr wrap="square" rtlCol="0">
            <a:spAutoFit/>
          </a:bodyPr>
          <a:p>
            <a:r>
              <a:rPr lang="en-US" altLang="ja-JP"/>
              <a:t>1:40</a:t>
            </a:r>
            <a:endParaRPr lang="en-US" altLang="ja-JP"/>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ja-JP" altLang="en-US"/>
              <a:t>観光コンテンツになりうるもの</a:t>
            </a:r>
            <a:endParaRPr lang="ja-JP" altLang="en-US"/>
          </a:p>
        </p:txBody>
      </p:sp>
      <p:sp>
        <p:nvSpPr>
          <p:cNvPr id="3" name="コンテンツプレースホルダ 2"/>
          <p:cNvSpPr>
            <a:spLocks noGrp="1"/>
          </p:cNvSpPr>
          <p:nvPr>
            <p:ph sz="half" idx="1"/>
          </p:nvPr>
        </p:nvSpPr>
        <p:spPr/>
        <p:txBody>
          <a:bodyPr/>
          <a:p>
            <a:pPr marL="0" indent="0" algn="ctr">
              <a:buNone/>
            </a:pPr>
            <a:r>
              <a:rPr lang="ja-JP" altLang="en-US"/>
              <a:t>常陸太田</a:t>
            </a:r>
            <a:r>
              <a:rPr lang="ja-JP" altLang="en-US"/>
              <a:t>市　在来小豆</a:t>
            </a:r>
            <a:endParaRPr lang="ja-JP" altLang="en-US"/>
          </a:p>
          <a:p>
            <a:pPr marL="0" indent="0" algn="ctr">
              <a:buNone/>
            </a:pPr>
            <a:r>
              <a:rPr lang="ja-JP" altLang="en-US"/>
              <a:t>「</a:t>
            </a:r>
            <a:r>
              <a:rPr lang="ja-JP" altLang="en-US"/>
              <a:t>娘来た」</a:t>
            </a:r>
            <a:endParaRPr lang="ja-JP" altLang="en-US"/>
          </a:p>
        </p:txBody>
      </p:sp>
      <p:sp>
        <p:nvSpPr>
          <p:cNvPr id="4" name="コンテンツプレースホルダ 3"/>
          <p:cNvSpPr>
            <a:spLocks noGrp="1"/>
          </p:cNvSpPr>
          <p:nvPr>
            <p:ph sz="half" idx="2"/>
          </p:nvPr>
        </p:nvSpPr>
        <p:spPr/>
        <p:txBody>
          <a:bodyPr/>
          <a:p>
            <a:pPr marL="0" indent="0" algn="ctr">
              <a:buNone/>
            </a:pPr>
            <a:r>
              <a:rPr lang="ja-JP" altLang="en-US"/>
              <a:t>農家民泊</a:t>
            </a:r>
            <a:endParaRPr lang="ja-JP" altLang="en-US"/>
          </a:p>
          <a:p>
            <a:pPr marL="0" indent="0" algn="ctr">
              <a:buNone/>
            </a:pPr>
            <a:r>
              <a:rPr lang="ja-JP" altLang="en-US"/>
              <a:t>「里山</a:t>
            </a:r>
            <a:r>
              <a:rPr lang="en-US" altLang="ja-JP"/>
              <a:t>re</a:t>
            </a:r>
            <a:r>
              <a:rPr lang="ja-JP" altLang="en-US"/>
              <a:t>トリート響」</a:t>
            </a:r>
            <a:endParaRPr lang="ja-JP" altLang="en-US"/>
          </a:p>
        </p:txBody>
      </p:sp>
      <p:pic>
        <p:nvPicPr>
          <p:cNvPr id="5" name="図形 4" descr="娘来た"/>
          <p:cNvPicPr>
            <a:picLocks noChangeAspect="1"/>
          </p:cNvPicPr>
          <p:nvPr/>
        </p:nvPicPr>
        <p:blipFill>
          <a:blip r:embed="rId1"/>
          <a:stretch>
            <a:fillRect/>
          </a:stretch>
        </p:blipFill>
        <p:spPr>
          <a:xfrm>
            <a:off x="1221740" y="2929890"/>
            <a:ext cx="4434205" cy="3324860"/>
          </a:xfrm>
          <a:prstGeom prst="rect">
            <a:avLst/>
          </a:prstGeom>
        </p:spPr>
      </p:pic>
      <p:pic>
        <p:nvPicPr>
          <p:cNvPr id="6" name="図形 5" descr="１.民泊施設_客間"/>
          <p:cNvPicPr>
            <a:picLocks noChangeAspect="1"/>
          </p:cNvPicPr>
          <p:nvPr/>
        </p:nvPicPr>
        <p:blipFill>
          <a:blip r:embed="rId2"/>
          <a:stretch>
            <a:fillRect/>
          </a:stretch>
        </p:blipFill>
        <p:spPr>
          <a:xfrm>
            <a:off x="6822440" y="2930525"/>
            <a:ext cx="4431665" cy="3324225"/>
          </a:xfrm>
          <a:prstGeom prst="rect">
            <a:avLst/>
          </a:prstGeom>
        </p:spPr>
      </p:pic>
      <p:sp>
        <p:nvSpPr>
          <p:cNvPr id="8" name="テキストボックス 7"/>
          <p:cNvSpPr txBox="1"/>
          <p:nvPr/>
        </p:nvSpPr>
        <p:spPr>
          <a:xfrm>
            <a:off x="11254105" y="6254750"/>
            <a:ext cx="520700" cy="368300"/>
          </a:xfrm>
          <a:prstGeom prst="rect">
            <a:avLst/>
          </a:prstGeom>
          <a:noFill/>
        </p:spPr>
        <p:txBody>
          <a:bodyPr wrap="square" rtlCol="0">
            <a:spAutoFit/>
          </a:bodyPr>
          <a:p>
            <a:r>
              <a:rPr lang="en-US" altLang="ja-JP"/>
              <a:t>2</a:t>
            </a:r>
            <a:endParaRPr lang="en-US" altLang="ja-JP"/>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ja-JP" altLang="en-US"/>
              <a:t>常陸太田市在来</a:t>
            </a:r>
            <a:r>
              <a:rPr lang="ja-JP" altLang="en-US"/>
              <a:t>小豆　「</a:t>
            </a:r>
            <a:r>
              <a:rPr lang="ja-JP" altLang="en-US"/>
              <a:t>娘来た」</a:t>
            </a:r>
            <a:endParaRPr lang="ja-JP" altLang="en-US"/>
          </a:p>
        </p:txBody>
      </p:sp>
      <p:sp>
        <p:nvSpPr>
          <p:cNvPr id="3" name="コンテンツプレースホルダ 2"/>
          <p:cNvSpPr>
            <a:spLocks noGrp="1"/>
          </p:cNvSpPr>
          <p:nvPr>
            <p:ph sz="half" idx="1"/>
          </p:nvPr>
        </p:nvSpPr>
        <p:spPr/>
        <p:txBody>
          <a:bodyPr/>
          <a:p>
            <a:pPr marL="0" indent="0">
              <a:buNone/>
            </a:pPr>
            <a:r>
              <a:rPr lang="en-US" altLang="ja-JP"/>
              <a:t>2016</a:t>
            </a:r>
            <a:r>
              <a:rPr lang="ja-JP" altLang="en-US"/>
              <a:t>年「娘来た栽培会」発足</a:t>
            </a:r>
            <a:br>
              <a:rPr lang="ja-JP" altLang="en-US"/>
            </a:br>
            <a:endParaRPr lang="ja-JP" altLang="en-US"/>
          </a:p>
          <a:p>
            <a:pPr marL="0" indent="0">
              <a:buNone/>
            </a:pPr>
            <a:r>
              <a:rPr lang="ja-JP" altLang="en-US"/>
              <a:t>目的</a:t>
            </a:r>
            <a:r>
              <a:rPr lang="ja-JP" altLang="en-US"/>
              <a:t>：</a:t>
            </a:r>
            <a:br>
              <a:rPr lang="ja-JP" altLang="en-US"/>
            </a:br>
            <a:r>
              <a:rPr lang="ja-JP" altLang="en-US"/>
              <a:t>多様で豊かな農と食を継承し</a:t>
            </a:r>
            <a:br>
              <a:rPr lang="ja-JP" altLang="en-US"/>
            </a:br>
            <a:r>
              <a:rPr lang="ja-JP" altLang="en-US"/>
              <a:t>地域で繋がり合</a:t>
            </a:r>
            <a:r>
              <a:rPr lang="ja-JP" altLang="en-US"/>
              <a:t>っていくこと</a:t>
            </a:r>
            <a:endParaRPr lang="ja-JP" altLang="en-US"/>
          </a:p>
          <a:p>
            <a:pPr marL="0" indent="0">
              <a:buNone/>
            </a:pPr>
            <a:endParaRPr lang="ja-JP" altLang="en-US"/>
          </a:p>
          <a:p>
            <a:pPr marL="0" indent="0">
              <a:buNone/>
            </a:pPr>
            <a:r>
              <a:rPr lang="en-US" altLang="ja-JP"/>
              <a:t>12</a:t>
            </a:r>
            <a:r>
              <a:rPr lang="ja-JP" altLang="en-US"/>
              <a:t>軒の農家</a:t>
            </a:r>
            <a:r>
              <a:rPr lang="ja-JP" altLang="en-US"/>
              <a:t>と</a:t>
            </a:r>
            <a:r>
              <a:rPr lang="en-US" altLang="ja-JP"/>
              <a:t>14</a:t>
            </a:r>
            <a:r>
              <a:rPr lang="ja-JP" altLang="en-US"/>
              <a:t>軒の契約</a:t>
            </a:r>
            <a:r>
              <a:rPr lang="ja-JP" altLang="en-US"/>
              <a:t>店</a:t>
            </a:r>
            <a:endParaRPr lang="ja-JP" altLang="en-US"/>
          </a:p>
        </p:txBody>
      </p:sp>
      <p:pic>
        <p:nvPicPr>
          <p:cNvPr id="5" name="コンテンツプレースホルダ 4" descr="娘来た_表敬訪問"/>
          <p:cNvPicPr>
            <a:picLocks noChangeAspect="1"/>
          </p:cNvPicPr>
          <p:nvPr>
            <p:ph sz="half" idx="2"/>
          </p:nvPr>
        </p:nvPicPr>
        <p:blipFill>
          <a:blip r:embed="rId1"/>
          <a:stretch>
            <a:fillRect/>
          </a:stretch>
        </p:blipFill>
        <p:spPr>
          <a:xfrm>
            <a:off x="6744970" y="1600200"/>
            <a:ext cx="4297680" cy="4526280"/>
          </a:xfrm>
          <a:prstGeom prst="rect">
            <a:avLst/>
          </a:prstGeom>
        </p:spPr>
      </p:pic>
      <p:sp>
        <p:nvSpPr>
          <p:cNvPr id="4" name="テキストボックス 3"/>
          <p:cNvSpPr txBox="1"/>
          <p:nvPr/>
        </p:nvSpPr>
        <p:spPr>
          <a:xfrm>
            <a:off x="11271250" y="6250940"/>
            <a:ext cx="732155" cy="368300"/>
          </a:xfrm>
          <a:prstGeom prst="rect">
            <a:avLst/>
          </a:prstGeom>
          <a:noFill/>
        </p:spPr>
        <p:txBody>
          <a:bodyPr wrap="square" rtlCol="0">
            <a:spAutoFit/>
          </a:bodyPr>
          <a:p>
            <a:r>
              <a:rPr lang="en-US" altLang="ja-JP"/>
              <a:t>2:20</a:t>
            </a:r>
            <a:endParaRPr lang="en-US" altLang="ja-JP"/>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ja-JP" altLang="en-US">
                <a:sym typeface="+mn-ea"/>
              </a:rPr>
              <a:t>常陸太田市在来小豆　「娘来た」</a:t>
            </a:r>
            <a:r>
              <a:rPr lang="ja-JP" altLang="en-US">
                <a:sym typeface="+mn-ea"/>
              </a:rPr>
              <a:t>②</a:t>
            </a:r>
            <a:endParaRPr lang="ja-JP" altLang="en-US">
              <a:sym typeface="+mn-ea"/>
            </a:endParaRPr>
          </a:p>
        </p:txBody>
      </p:sp>
      <p:sp>
        <p:nvSpPr>
          <p:cNvPr id="3" name="コンテンツプレースホルダ 2"/>
          <p:cNvSpPr>
            <a:spLocks noGrp="1"/>
          </p:cNvSpPr>
          <p:nvPr>
            <p:ph sz="half" idx="1"/>
          </p:nvPr>
        </p:nvSpPr>
        <p:spPr>
          <a:xfrm>
            <a:off x="609600" y="1600200"/>
            <a:ext cx="10972165" cy="4526280"/>
          </a:xfrm>
        </p:spPr>
        <p:txBody>
          <a:bodyPr/>
          <a:p>
            <a:pPr marL="0" indent="0">
              <a:buNone/>
            </a:pPr>
            <a:r>
              <a:rPr lang="ja-JP" altLang="en-US" sz="2800"/>
              <a:t>💛「娘来た」を使っているお店💛</a:t>
            </a:r>
            <a:endParaRPr lang="ja-JP" altLang="en-US" sz="2800"/>
          </a:p>
          <a:p>
            <a:pPr marL="0" indent="0">
              <a:buNone/>
            </a:pPr>
            <a:r>
              <a:rPr lang="ja-JP" altLang="en-US" sz="2400">
                <a:latin typeface="BIZ UDP明朝 Medium" panose="02020500000000000000" charset="-128"/>
                <a:ea typeface="BIZ UDP明朝 Medium" panose="02020500000000000000" charset="-128"/>
                <a:cs typeface="BIZ UDP明朝 Medium" panose="02020500000000000000" charset="-128"/>
              </a:rPr>
              <a:t>山のcafe sasahara　　常陸太田市・カフェ</a:t>
            </a:r>
            <a:br>
              <a:rPr lang="ja-JP" altLang="en-US" sz="2400">
                <a:latin typeface="BIZ UDP明朝 Medium" panose="02020500000000000000" charset="-128"/>
                <a:ea typeface="BIZ UDP明朝 Medium" panose="02020500000000000000" charset="-128"/>
                <a:cs typeface="BIZ UDP明朝 Medium" panose="02020500000000000000" charset="-128"/>
              </a:rPr>
            </a:br>
            <a:r>
              <a:rPr lang="ja-JP" altLang="en-US" sz="2400">
                <a:latin typeface="BIZ UDP明朝 Medium" panose="02020500000000000000" charset="-128"/>
                <a:ea typeface="BIZ UDP明朝 Medium" panose="02020500000000000000" charset="-128"/>
                <a:cs typeface="BIZ UDP明朝 Medium" panose="02020500000000000000" charset="-128"/>
              </a:rPr>
              <a:t>caya（カヤ）　　笠間市・焼き菓子</a:t>
            </a:r>
            <a:endParaRPr lang="ja-JP" altLang="en-US" sz="2400">
              <a:latin typeface="BIZ UDP明朝 Medium" panose="02020500000000000000" charset="-128"/>
              <a:ea typeface="BIZ UDP明朝 Medium" panose="02020500000000000000" charset="-128"/>
              <a:cs typeface="BIZ UDP明朝 Medium" panose="02020500000000000000" charset="-128"/>
            </a:endParaRPr>
          </a:p>
          <a:p>
            <a:pPr marL="0" indent="0">
              <a:buNone/>
            </a:pPr>
            <a:r>
              <a:rPr lang="ja-JP" altLang="en-US" sz="2400">
                <a:latin typeface="BIZ UDP明朝 Medium" panose="02020500000000000000" charset="-128"/>
                <a:ea typeface="BIZ UDP明朝 Medium" panose="02020500000000000000" charset="-128"/>
                <a:cs typeface="BIZ UDP明朝 Medium" panose="02020500000000000000" charset="-128"/>
              </a:rPr>
              <a:t>Rosenburg（ローゼンブルク）　　日立市・パン</a:t>
            </a:r>
            <a:br>
              <a:rPr lang="ja-JP" altLang="en-US" sz="2400">
                <a:latin typeface="BIZ UDP明朝 Medium" panose="02020500000000000000" charset="-128"/>
                <a:ea typeface="BIZ UDP明朝 Medium" panose="02020500000000000000" charset="-128"/>
                <a:cs typeface="BIZ UDP明朝 Medium" panose="02020500000000000000" charset="-128"/>
              </a:rPr>
            </a:br>
            <a:r>
              <a:rPr lang="ja-JP" altLang="en-US" sz="2400">
                <a:latin typeface="BIZ UDP明朝 Medium" panose="02020500000000000000" charset="-128"/>
                <a:ea typeface="BIZ UDP明朝 Medium" panose="02020500000000000000" charset="-128"/>
                <a:cs typeface="BIZ UDP明朝 Medium" panose="02020500000000000000" charset="-128"/>
              </a:rPr>
              <a:t>うのしまヴィラ カフェ&amp;ダイニング 海音 （シーネ）　日立市・旅館</a:t>
            </a:r>
            <a:br>
              <a:rPr lang="ja-JP" altLang="en-US" sz="2400">
                <a:latin typeface="BIZ UDP明朝 Medium" panose="02020500000000000000" charset="-128"/>
                <a:ea typeface="BIZ UDP明朝 Medium" panose="02020500000000000000" charset="-128"/>
                <a:cs typeface="BIZ UDP明朝 Medium" panose="02020500000000000000" charset="-128"/>
              </a:rPr>
            </a:br>
            <a:r>
              <a:rPr lang="ja-JP" altLang="en-US" sz="2400">
                <a:latin typeface="BIZ UDP明朝 Medium" panose="02020500000000000000" charset="-128"/>
                <a:ea typeface="BIZ UDP明朝 Medium" panose="02020500000000000000" charset="-128"/>
                <a:cs typeface="BIZ UDP明朝 Medium" panose="02020500000000000000" charset="-128"/>
              </a:rPr>
              <a:t>言の葉　　笠間市・カフェ</a:t>
            </a:r>
            <a:br>
              <a:rPr lang="ja-JP" altLang="en-US" sz="2400">
                <a:latin typeface="BIZ UDP明朝 Medium" panose="02020500000000000000" charset="-128"/>
                <a:ea typeface="BIZ UDP明朝 Medium" panose="02020500000000000000" charset="-128"/>
                <a:cs typeface="BIZ UDP明朝 Medium" panose="02020500000000000000" charset="-128"/>
              </a:rPr>
            </a:br>
            <a:r>
              <a:rPr lang="ja-JP" altLang="en-US" sz="2400">
                <a:latin typeface="BIZ UDP明朝 Medium" panose="02020500000000000000" charset="-128"/>
                <a:ea typeface="BIZ UDP明朝 Medium" panose="02020500000000000000" charset="-128"/>
                <a:cs typeface="BIZ UDP明朝 Medium" panose="02020500000000000000" charset="-128"/>
              </a:rPr>
              <a:t>栗原農園　　常陸太田市・おこわ</a:t>
            </a:r>
            <a:endParaRPr lang="ja-JP" altLang="en-US" sz="2400">
              <a:latin typeface="BIZ UDP明朝 Medium" panose="02020500000000000000" charset="-128"/>
              <a:ea typeface="BIZ UDP明朝 Medium" panose="02020500000000000000" charset="-128"/>
              <a:cs typeface="BIZ UDP明朝 Medium" panose="02020500000000000000" charset="-128"/>
            </a:endParaRPr>
          </a:p>
          <a:p>
            <a:pPr marL="0" indent="0">
              <a:buNone/>
            </a:pPr>
            <a:r>
              <a:rPr lang="ja-JP" altLang="en-US" sz="2400">
                <a:latin typeface="BIZ UDP明朝 Medium" panose="02020500000000000000" charset="-128"/>
                <a:ea typeface="BIZ UDP明朝 Medium" panose="02020500000000000000" charset="-128"/>
                <a:cs typeface="BIZ UDP明朝 Medium" panose="02020500000000000000" charset="-128"/>
              </a:rPr>
              <a:t>亀じるし　　水戸市・製菓</a:t>
            </a:r>
            <a:endParaRPr lang="ja-JP" altLang="en-US" sz="2400">
              <a:latin typeface="BIZ UDP明朝 Medium" panose="02020500000000000000" charset="-128"/>
              <a:ea typeface="BIZ UDP明朝 Medium" panose="02020500000000000000" charset="-128"/>
              <a:cs typeface="BIZ UDP明朝 Medium" panose="02020500000000000000" charset="-128"/>
            </a:endParaRPr>
          </a:p>
          <a:p>
            <a:pPr marL="0" indent="0">
              <a:buNone/>
            </a:pPr>
            <a:r>
              <a:rPr lang="ja-JP" altLang="en-US" sz="2400">
                <a:latin typeface="BIZ UDP明朝 Medium" panose="02020500000000000000" charset="-128"/>
                <a:ea typeface="BIZ UDP明朝 Medium" panose="02020500000000000000" charset="-128"/>
                <a:cs typeface="BIZ UDP明朝 Medium" panose="02020500000000000000" charset="-128"/>
              </a:rPr>
              <a:t>Gateau Daisy（ガトーデイジー）　　常陸太田市・カフェ</a:t>
            </a:r>
            <a:endParaRPr lang="ja-JP" altLang="en-US" sz="2400">
              <a:latin typeface="BIZ UDP明朝 Medium" panose="02020500000000000000" charset="-128"/>
              <a:ea typeface="BIZ UDP明朝 Medium" panose="02020500000000000000" charset="-128"/>
              <a:cs typeface="BIZ UDP明朝 Medium" panose="02020500000000000000" charset="-128"/>
            </a:endParaRPr>
          </a:p>
          <a:p>
            <a:pPr marL="0" indent="0">
              <a:buNone/>
            </a:pPr>
            <a:r>
              <a:rPr lang="ja-JP" altLang="en-US" sz="2400">
                <a:latin typeface="BIZ UDP明朝 Medium" panose="02020500000000000000" charset="-128"/>
                <a:ea typeface="BIZ UDP明朝 Medium" panose="02020500000000000000" charset="-128"/>
                <a:cs typeface="BIZ UDP明朝 Medium" panose="02020500000000000000" charset="-128"/>
              </a:rPr>
              <a:t>アトリエ・マドレーヌ　　日立市・菓子</a:t>
            </a:r>
            <a:endParaRPr lang="ja-JP" altLang="en-US" sz="2400">
              <a:latin typeface="BIZ UDP明朝 Medium" panose="02020500000000000000" charset="-128"/>
              <a:ea typeface="BIZ UDP明朝 Medium" panose="02020500000000000000" charset="-128"/>
              <a:cs typeface="BIZ UDP明朝 Medium" panose="02020500000000000000" charset="-128"/>
            </a:endParaRPr>
          </a:p>
          <a:p>
            <a:pPr marL="0" indent="0">
              <a:buNone/>
            </a:pPr>
            <a:r>
              <a:rPr lang="en-US" altLang="ja-JP" sz="2400">
                <a:latin typeface="BIZ UDP明朝 Medium" panose="02020500000000000000" charset="-128"/>
                <a:ea typeface="BIZ UDP明朝 Medium" panose="02020500000000000000" charset="-128"/>
                <a:cs typeface="BIZ UDP明朝 Medium" panose="02020500000000000000" charset="-128"/>
              </a:rPr>
              <a:t>AyumuAguri</a:t>
            </a:r>
            <a:r>
              <a:rPr lang="ja-JP" altLang="en-US" sz="2400">
                <a:latin typeface="BIZ UDP明朝 Medium" panose="02020500000000000000" charset="-128"/>
                <a:ea typeface="BIZ UDP明朝 Medium" panose="02020500000000000000" charset="-128"/>
                <a:cs typeface="BIZ UDP明朝 Medium" panose="02020500000000000000" charset="-128"/>
              </a:rPr>
              <a:t>ベーカリー　　常陸太田市・パン</a:t>
            </a:r>
            <a:endParaRPr lang="ja-JP" altLang="en-US" sz="2400">
              <a:latin typeface="BIZ UDP明朝 Medium" panose="02020500000000000000" charset="-128"/>
              <a:ea typeface="BIZ UDP明朝 Medium" panose="02020500000000000000" charset="-128"/>
              <a:cs typeface="BIZ UDP明朝 Medium" panose="02020500000000000000" charset="-128"/>
            </a:endParaRPr>
          </a:p>
          <a:p>
            <a:pPr marL="0" indent="0">
              <a:buNone/>
            </a:pPr>
            <a:r>
              <a:rPr lang="ja-JP" altLang="en-US" sz="2400">
                <a:latin typeface="BIZ UDP明朝 Medium" panose="02020500000000000000" charset="-128"/>
                <a:ea typeface="BIZ UDP明朝 Medium" panose="02020500000000000000" charset="-128"/>
                <a:cs typeface="BIZ UDP明朝 Medium" panose="02020500000000000000" charset="-128"/>
              </a:rPr>
              <a:t>パンヤ・クルート　　水戸市・パン</a:t>
            </a:r>
            <a:endParaRPr lang="ja-JP" altLang="en-US" sz="2400">
              <a:latin typeface="BIZ UDP明朝 Medium" panose="02020500000000000000" charset="-128"/>
              <a:ea typeface="BIZ UDP明朝 Medium" panose="02020500000000000000" charset="-128"/>
              <a:cs typeface="BIZ UDP明朝 Medium" panose="02020500000000000000" charset="-128"/>
            </a:endParaRPr>
          </a:p>
        </p:txBody>
      </p:sp>
      <p:pic>
        <p:nvPicPr>
          <p:cNvPr id="5" name="コンテンツプレースホルダ 4" descr="パイ饅頭"/>
          <p:cNvPicPr>
            <a:picLocks noChangeAspect="1"/>
          </p:cNvPicPr>
          <p:nvPr>
            <p:ph sz="half" idx="2"/>
          </p:nvPr>
        </p:nvPicPr>
        <p:blipFill>
          <a:blip r:embed="rId1"/>
          <a:stretch>
            <a:fillRect/>
          </a:stretch>
        </p:blipFill>
        <p:spPr>
          <a:xfrm>
            <a:off x="8173085" y="3705225"/>
            <a:ext cx="3514090" cy="2724785"/>
          </a:xfrm>
          <a:prstGeom prst="rect">
            <a:avLst/>
          </a:prstGeom>
        </p:spPr>
      </p:pic>
      <p:sp>
        <p:nvSpPr>
          <p:cNvPr id="4" name="テキストボックス 3"/>
          <p:cNvSpPr txBox="1"/>
          <p:nvPr/>
        </p:nvSpPr>
        <p:spPr>
          <a:xfrm>
            <a:off x="11271250" y="6250940"/>
            <a:ext cx="732155" cy="368300"/>
          </a:xfrm>
          <a:prstGeom prst="rect">
            <a:avLst/>
          </a:prstGeom>
          <a:noFill/>
        </p:spPr>
        <p:txBody>
          <a:bodyPr wrap="square" rtlCol="0">
            <a:spAutoFit/>
          </a:bodyPr>
          <a:p>
            <a:r>
              <a:rPr lang="en-US" altLang="ja-JP"/>
              <a:t>2:40</a:t>
            </a:r>
            <a:endParaRPr lang="en-US" altLang="ja-JP"/>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タイトル 1"/>
          <p:cNvSpPr>
            <a:spLocks noGrp="1"/>
          </p:cNvSpPr>
          <p:nvPr>
            <p:ph type="title"/>
          </p:nvPr>
        </p:nvSpPr>
        <p:spPr/>
        <p:txBody>
          <a:bodyPr/>
          <a:p>
            <a:r>
              <a:rPr lang="ja-JP" altLang="en-US"/>
              <a:t>農家民泊「里山</a:t>
            </a:r>
            <a:r>
              <a:rPr lang="en-US" altLang="ja-JP"/>
              <a:t>re</a:t>
            </a:r>
            <a:r>
              <a:rPr lang="ja-JP" altLang="en-US"/>
              <a:t>トリート</a:t>
            </a:r>
            <a:r>
              <a:rPr lang="ja-JP" altLang="en-US"/>
              <a:t>響」</a:t>
            </a:r>
            <a:endParaRPr lang="ja-JP" altLang="en-US"/>
          </a:p>
        </p:txBody>
      </p:sp>
      <p:sp>
        <p:nvSpPr>
          <p:cNvPr id="3" name="コンテンツプレースホルダ 2"/>
          <p:cNvSpPr>
            <a:spLocks noGrp="1"/>
          </p:cNvSpPr>
          <p:nvPr>
            <p:ph sz="half" idx="1"/>
          </p:nvPr>
        </p:nvSpPr>
        <p:spPr>
          <a:xfrm>
            <a:off x="609600" y="1600200"/>
            <a:ext cx="5376672" cy="4525963"/>
          </a:xfrm>
          <a:noFill/>
          <a:ln w="47625" cmpd="sng">
            <a:solidFill>
              <a:schemeClr val="accent1">
                <a:shade val="50000"/>
              </a:schemeClr>
            </a:solidFill>
            <a:prstDash val="solid"/>
          </a:ln>
        </p:spPr>
        <p:txBody>
          <a:bodyPr vert="horz" rtlCol="0">
            <a:normAutofit/>
          </a:bodyPr>
          <a:p>
            <a:pPr marL="0" lvl="0" algn="ctr">
              <a:buClrTx/>
              <a:buSzTx/>
              <a:buFontTx/>
              <a:buNone/>
            </a:pPr>
            <a:r>
              <a:rPr lang="ja-JP" altLang="en-US">
                <a:sym typeface="+mn-ea"/>
              </a:rPr>
              <a:t>2019</a:t>
            </a:r>
            <a:r>
              <a:rPr lang="ja-JP" altLang="en-US">
                <a:sym typeface="+mn-ea"/>
              </a:rPr>
              <a:t>年</a:t>
            </a:r>
            <a:r>
              <a:rPr lang="ja-JP" altLang="en-US">
                <a:sym typeface="+mn-ea"/>
              </a:rPr>
              <a:t>START</a:t>
            </a:r>
            <a:endParaRPr lang="ja-JP" altLang="en-US">
              <a:sym typeface="+mn-ea"/>
            </a:endParaRPr>
          </a:p>
          <a:p>
            <a:pPr marL="0" lvl="0" algn="ctr">
              <a:buClrTx/>
              <a:buSzTx/>
              <a:buFontTx/>
              <a:buNone/>
            </a:pPr>
            <a:endParaRPr lang="ja-JP" altLang="en-US">
              <a:sym typeface="+mn-ea"/>
            </a:endParaRPr>
          </a:p>
          <a:p>
            <a:pPr marL="0" lvl="0" algn="ctr">
              <a:buClrTx/>
              <a:buSzTx/>
              <a:buFontTx/>
              <a:buNone/>
            </a:pPr>
            <a:r>
              <a:rPr lang="ja-JP" altLang="en-US">
                <a:sym typeface="+mn-ea"/>
              </a:rPr>
              <a:t>〈リトリート</a:t>
            </a:r>
            <a:r>
              <a:rPr lang="ja-JP" altLang="en-US">
                <a:sym typeface="+mn-ea"/>
              </a:rPr>
              <a:t>〉</a:t>
            </a:r>
            <a:endParaRPr lang="ja-JP" altLang="en-US">
              <a:sym typeface="+mn-ea"/>
            </a:endParaRPr>
          </a:p>
          <a:p>
            <a:pPr marL="0" lvl="0" algn="ctr">
              <a:buClrTx/>
              <a:buSzTx/>
              <a:buFontTx/>
              <a:buNone/>
            </a:pPr>
            <a:r>
              <a:rPr lang="ja-JP" altLang="en-US">
                <a:sym typeface="+mn-ea"/>
              </a:rPr>
              <a:t>日常と離れた自然の中で、心や体を人間が本来持つ心地よい状態へと取り戻すお手伝いをする場所</a:t>
            </a:r>
            <a:endParaRPr lang="ja-JP" altLang="en-US">
              <a:sym typeface="+mn-ea"/>
            </a:endParaRPr>
          </a:p>
        </p:txBody>
      </p:sp>
      <p:sp>
        <p:nvSpPr>
          <p:cNvPr id="4" name="コンテンツプレースホルダ 3"/>
          <p:cNvSpPr>
            <a:spLocks noGrp="1"/>
          </p:cNvSpPr>
          <p:nvPr>
            <p:ph sz="half" idx="2"/>
          </p:nvPr>
        </p:nvSpPr>
        <p:spPr>
          <a:noFill/>
          <a:ln w="60325" cmpd="sng">
            <a:solidFill>
              <a:srgbClr val="FFC000"/>
            </a:solidFill>
            <a:prstDash val="solid"/>
          </a:ln>
        </p:spPr>
        <p:txBody>
          <a:bodyPr vert="horz" rtlCol="0">
            <a:normAutofit/>
          </a:bodyPr>
          <a:p>
            <a:pPr marL="0" lvl="0" algn="ctr">
              <a:buClrTx/>
              <a:buSzTx/>
              <a:buFontTx/>
              <a:buNone/>
            </a:pPr>
            <a:r>
              <a:rPr lang="ja-JP" altLang="en-US">
                <a:sym typeface="+mn-ea"/>
              </a:rPr>
              <a:t>〈</a:t>
            </a:r>
            <a:r>
              <a:rPr lang="ja-JP" altLang="en-US">
                <a:sym typeface="+mn-ea"/>
              </a:rPr>
              <a:t>re</a:t>
            </a:r>
            <a:r>
              <a:rPr lang="ja-JP" altLang="en-US">
                <a:sym typeface="+mn-ea"/>
              </a:rPr>
              <a:t>トリート〉</a:t>
            </a:r>
            <a:endParaRPr lang="ja-JP" altLang="en-US">
              <a:sym typeface="+mn-ea"/>
            </a:endParaRPr>
          </a:p>
          <a:p>
            <a:pPr marL="0" lvl="0" algn="ctr">
              <a:buClrTx/>
              <a:buSzTx/>
              <a:buFontTx/>
              <a:buNone/>
            </a:pPr>
            <a:r>
              <a:rPr lang="ja-JP" altLang="en-US">
                <a:sym typeface="+mn-ea"/>
              </a:rPr>
              <a:t>自然を</a:t>
            </a:r>
            <a:r>
              <a:rPr lang="ja-JP" altLang="en-US">
                <a:sym typeface="+mn-ea"/>
              </a:rPr>
              <a:t>繰り返し手入れ</a:t>
            </a:r>
            <a:r>
              <a:rPr lang="ja-JP" altLang="en-US">
                <a:sym typeface="+mn-ea"/>
              </a:rPr>
              <a:t>していくことで、毎年季節季節に自然からの恵みを</a:t>
            </a:r>
            <a:r>
              <a:rPr lang="ja-JP" altLang="en-US">
                <a:sym typeface="+mn-ea"/>
              </a:rPr>
              <a:t>ごちそう</a:t>
            </a:r>
            <a:r>
              <a:rPr lang="ja-JP" altLang="en-US">
                <a:sym typeface="+mn-ea"/>
              </a:rPr>
              <a:t>になれる。</a:t>
            </a:r>
            <a:br>
              <a:rPr lang="ja-JP" altLang="en-US">
                <a:sym typeface="+mn-ea"/>
              </a:rPr>
            </a:br>
            <a:br>
              <a:rPr lang="ja-JP" altLang="en-US">
                <a:sym typeface="+mn-ea"/>
              </a:rPr>
            </a:br>
            <a:r>
              <a:rPr lang="ja-JP" altLang="en-US">
                <a:sym typeface="+mn-ea"/>
              </a:rPr>
              <a:t>人間からも、自然に対して</a:t>
            </a:r>
            <a:br>
              <a:rPr lang="ja-JP" altLang="en-US">
                <a:sym typeface="+mn-ea"/>
              </a:rPr>
            </a:br>
            <a:r>
              <a:rPr lang="ja-JP" altLang="en-US">
                <a:sym typeface="+mn-ea"/>
              </a:rPr>
              <a:t>再びケア</a:t>
            </a:r>
            <a:r>
              <a:rPr lang="ja-JP" altLang="en-US">
                <a:sym typeface="+mn-ea"/>
              </a:rPr>
              <a:t>して繋がりを取り戻していく場所</a:t>
            </a:r>
            <a:r>
              <a:rPr lang="ja-JP" altLang="en-US">
                <a:sym typeface="+mn-ea"/>
              </a:rPr>
              <a:t>。</a:t>
            </a:r>
            <a:endParaRPr lang="ja-JP" altLang="en-US">
              <a:sym typeface="+mn-ea"/>
            </a:endParaRPr>
          </a:p>
        </p:txBody>
      </p:sp>
      <p:sp>
        <p:nvSpPr>
          <p:cNvPr id="8" name="テキストボックス 7"/>
          <p:cNvSpPr txBox="1"/>
          <p:nvPr/>
        </p:nvSpPr>
        <p:spPr>
          <a:xfrm>
            <a:off x="11254105" y="6254750"/>
            <a:ext cx="520700" cy="368300"/>
          </a:xfrm>
          <a:prstGeom prst="rect">
            <a:avLst/>
          </a:prstGeom>
          <a:noFill/>
        </p:spPr>
        <p:txBody>
          <a:bodyPr wrap="square" rtlCol="0">
            <a:spAutoFit/>
          </a:bodyPr>
          <a:p>
            <a:r>
              <a:rPr lang="en-US" altLang="ja-JP"/>
              <a:t>3</a:t>
            </a:r>
            <a:endParaRPr lang="en-US" altLang="ja-JP"/>
          </a:p>
        </p:txBody>
      </p:sp>
    </p:spTree>
  </p:cSld>
  <p:clrMapOvr>
    <a:masterClrMapping/>
  </p:clrMapOvr>
</p:sld>
</file>

<file path=ppt/theme/theme1.xml><?xml version="1.0" encoding="utf-8"?>
<a:theme xmlns:a="http://schemas.openxmlformats.org/drawingml/2006/main" name="標準デザイン">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7F7FF"/>
        </a:lt1>
        <a:dk2>
          <a:srgbClr val="000000"/>
        </a:dk2>
        <a:lt2>
          <a:srgbClr val="808080"/>
        </a:lt2>
        <a:accent1>
          <a:srgbClr val="7DB6EF"/>
        </a:accent1>
        <a:accent2>
          <a:srgbClr val="C0504D"/>
        </a:accent2>
        <a:accent3>
          <a:srgbClr val="FAFA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S P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3163</Words>
  <Application>WPS Presentation</Application>
  <PresentationFormat>宽屏</PresentationFormat>
  <Paragraphs>280</Paragraphs>
  <Slides>31</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31</vt:i4>
      </vt:variant>
    </vt:vector>
  </HeadingPairs>
  <TitlesOfParts>
    <vt:vector size="41" baseType="lpstr">
      <vt:lpstr>Arial</vt:lpstr>
      <vt:lpstr>ＭＳ Ｐゴシック</vt:lpstr>
      <vt:lpstr>Wingdings</vt:lpstr>
      <vt:lpstr>ＭＳ Ｐゴシック</vt:lpstr>
      <vt:lpstr>BIZ UDP明朝 Medium</vt:lpstr>
      <vt:lpstr>Microsoft YaHei</vt:lpstr>
      <vt:lpstr>Arial Unicode MS</vt:lpstr>
      <vt:lpstr>Calibri</vt:lpstr>
      <vt:lpstr>游ゴシック</vt:lpstr>
      <vt:lpstr>標準デザイン</vt:lpstr>
      <vt:lpstr>まったり～村の小さな農園 里山reトリート響  北山郷子</vt:lpstr>
      <vt:lpstr>目次</vt:lpstr>
      <vt:lpstr>まったり～村の紹介　～あゆみと今～</vt:lpstr>
      <vt:lpstr>まったり～村の紹介　～あゆみと今②～</vt:lpstr>
      <vt:lpstr>まったり～村の紹介　～あゆみと今③～</vt:lpstr>
      <vt:lpstr>観光コンテンツになりうるもの</vt:lpstr>
      <vt:lpstr>常陸太田市在来小豆　「娘来た」</vt:lpstr>
      <vt:lpstr>常陸太田市在来小豆　「娘来た」②</vt:lpstr>
      <vt:lpstr>農家民泊「里山reトリート響」</vt:lpstr>
      <vt:lpstr>農家民泊「里山reトリート響」</vt:lpstr>
      <vt:lpstr>農家民泊「里山reトリート響」</vt:lpstr>
      <vt:lpstr>卵採りと庭でランチ</vt:lpstr>
      <vt:lpstr>田植え体験と夏野菜けんちん汁</vt:lpstr>
      <vt:lpstr>おばあちゃんと豆の選別 お茶摘み</vt:lpstr>
      <vt:lpstr>そば粉でガレットづくり（道具づくり）</vt:lpstr>
      <vt:lpstr>そば粉でガレットづくり</vt:lpstr>
      <vt:lpstr>里芋の茎で県北ソウルフード芋がらつくり</vt:lpstr>
      <vt:lpstr>落ち葉集め　裏山散策</vt:lpstr>
      <vt:lpstr>障子貼り、床板直し、剣道体験</vt:lpstr>
      <vt:lpstr>滞在者同士の交流</vt:lpstr>
      <vt:lpstr>稲刈り、カエル、薪割り 6か月滞在者</vt:lpstr>
      <vt:lpstr>IBARAKI里・山・トレイルPJに参加して①</vt:lpstr>
      <vt:lpstr>IBARAKI里・山・トレイルPJに参加して①-2</vt:lpstr>
      <vt:lpstr>IBARAKI里・山・トレイルPJに参加して②</vt:lpstr>
      <vt:lpstr>IBARAKI里・山・トレイルPJに参加して②-2</vt:lpstr>
      <vt:lpstr>IBARAKI里・山・トレイルPJに参加して③</vt:lpstr>
      <vt:lpstr>今後の取り組みについて</vt:lpstr>
      <vt:lpstr>今後の取り組みについて②</vt:lpstr>
      <vt:lpstr>今後の取り組みについて③</vt:lpstr>
      <vt:lpstr>今後の取り組みについて③</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まったり～村の小さな農園 里山reトリート響</dc:title>
  <dc:creator>user</dc:creator>
  <cp:lastModifiedBy>user</cp:lastModifiedBy>
  <cp:revision>9</cp:revision>
  <dcterms:created xsi:type="dcterms:W3CDTF">2024-06-17T13:40:00Z</dcterms:created>
  <dcterms:modified xsi:type="dcterms:W3CDTF">2024-06-20T05:43:55Z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1041-11.8.2.10334</vt:lpwstr>
  </property>
</Properties>
</file>